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charts/chart1.xml" ContentType="application/vnd.openxmlformats-officedocument.drawingml.chart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charts/chart2.xml" ContentType="application/vnd.openxmlformats-officedocument.drawingml.chart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charts/chart3.xml" ContentType="application/vnd.openxmlformats-officedocument.drawingml.chart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7cae76977eb46d4" /><Relationship Type="http://schemas.openxmlformats.org/officeDocument/2006/relationships/extended-properties" Target="/docProps/app.xml" Id="R624c1b9be3b941b7" /><Relationship Type="http://schemas.openxmlformats.org/officeDocument/2006/relationships/officeDocument" Target="/ppt/presentation.xml" Id="R09f28244773f4e9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15407a0a914422f"/>
  </p:sldMasterIdLst>
  <p:notesMasterIdLst>
    <p:notesMasterId xmlns:r="http://schemas.openxmlformats.org/officeDocument/2006/relationships" r:id="R83baa4d4eb0949c1"/>
  </p:notesMasterIdLst>
  <p:sldIdLst>
    <p:sldId xmlns:r="http://schemas.openxmlformats.org/officeDocument/2006/relationships" id="256" r:id="Raf5b061ed73a41d6"/>
    <p:sldId xmlns:r="http://schemas.openxmlformats.org/officeDocument/2006/relationships" id="257" r:id="Ra67a44bb1f94453c"/>
    <p:sldId xmlns:r="http://schemas.openxmlformats.org/officeDocument/2006/relationships" id="258" r:id="Rd0305684990247b0"/>
    <p:sldId xmlns:r="http://schemas.openxmlformats.org/officeDocument/2006/relationships" id="259" r:id="Rc147b043230e461b"/>
    <p:sldId xmlns:r="http://schemas.openxmlformats.org/officeDocument/2006/relationships" id="260" r:id="R8001a2f590804406"/>
    <p:sldId xmlns:r="http://schemas.openxmlformats.org/officeDocument/2006/relationships" id="261" r:id="R3f3f58e96f604e5d"/>
    <p:sldId xmlns:r="http://schemas.openxmlformats.org/officeDocument/2006/relationships" id="262" r:id="R654d2e3ba95d424e"/>
    <p:sldId xmlns:r="http://schemas.openxmlformats.org/officeDocument/2006/relationships" id="263" r:id="R58ee0adc1dea451e"/>
    <p:sldId xmlns:r="http://schemas.openxmlformats.org/officeDocument/2006/relationships" id="264" r:id="R72b5efd85ede4d54"/>
    <p:sldId xmlns:r="http://schemas.openxmlformats.org/officeDocument/2006/relationships" id="265" r:id="Rcfad70f5a6dc423e"/>
    <p:sldId xmlns:r="http://schemas.openxmlformats.org/officeDocument/2006/relationships" id="266" r:id="R1798ffbd89a04721"/>
    <p:sldId xmlns:r="http://schemas.openxmlformats.org/officeDocument/2006/relationships" id="267" r:id="Rbf33d6630b844b26"/>
    <p:sldId xmlns:r="http://schemas.openxmlformats.org/officeDocument/2006/relationships" id="268" r:id="R517319e38a7342b7"/>
    <p:sldId xmlns:r="http://schemas.openxmlformats.org/officeDocument/2006/relationships" id="269" r:id="R750580c0da054c8f"/>
    <p:sldId xmlns:r="http://schemas.openxmlformats.org/officeDocument/2006/relationships" id="270" r:id="R14de5f510c974bed"/>
    <p:sldId xmlns:r="http://schemas.openxmlformats.org/officeDocument/2006/relationships" id="271" r:id="R8d2b1f5ebee2459d"/>
    <p:sldId xmlns:r="http://schemas.openxmlformats.org/officeDocument/2006/relationships" id="272" r:id="R658a97bf633d45e0"/>
    <p:sldId xmlns:r="http://schemas.openxmlformats.org/officeDocument/2006/relationships" id="273" r:id="R5b175b9568c84248"/>
    <p:sldId xmlns:r="http://schemas.openxmlformats.org/officeDocument/2006/relationships" id="274" r:id="R604aeea64ce04120"/>
    <p:sldId xmlns:r="http://schemas.openxmlformats.org/officeDocument/2006/relationships" id="275" r:id="R63ce65bd02224288"/>
    <p:sldId xmlns:r="http://schemas.openxmlformats.org/officeDocument/2006/relationships" id="276" r:id="R77348be26d05429e"/>
    <p:sldId xmlns:r="http://schemas.openxmlformats.org/officeDocument/2006/relationships" id="277" r:id="R93d9c8df67ba44ee"/>
    <p:sldId xmlns:r="http://schemas.openxmlformats.org/officeDocument/2006/relationships" id="278" r:id="Re4b87ac68a3b4ea3"/>
    <p:sldId xmlns:r="http://schemas.openxmlformats.org/officeDocument/2006/relationships" id="279" r:id="R99675159f8e4477d"/>
    <p:sldId xmlns:r="http://schemas.openxmlformats.org/officeDocument/2006/relationships" id="280" r:id="R53167bbb686f4f64"/>
    <p:sldId xmlns:r="http://schemas.openxmlformats.org/officeDocument/2006/relationships" id="281" r:id="Rd17d522f053645be"/>
    <p:sldId xmlns:r="http://schemas.openxmlformats.org/officeDocument/2006/relationships" id="282" r:id="R4fc1e606a263429e"/>
    <p:sldId xmlns:r="http://schemas.openxmlformats.org/officeDocument/2006/relationships" id="283" r:id="R12a26661e8544368"/>
    <p:sldId xmlns:r="http://schemas.openxmlformats.org/officeDocument/2006/relationships" id="284" r:id="R39022c00b09043d5"/>
    <p:sldId xmlns:r="http://schemas.openxmlformats.org/officeDocument/2006/relationships" id="285" r:id="R611683fddce2441c"/>
    <p:sldId xmlns:r="http://schemas.openxmlformats.org/officeDocument/2006/relationships" id="286" r:id="R6e00368e14cc4658"/>
    <p:sldId xmlns:r="http://schemas.openxmlformats.org/officeDocument/2006/relationships" id="287" r:id="R84cbfd7d13ec42ed"/>
    <p:sldId xmlns:r="http://schemas.openxmlformats.org/officeDocument/2006/relationships" id="288" r:id="R75ba834f609c48aa"/>
    <p:sldId xmlns:r="http://schemas.openxmlformats.org/officeDocument/2006/relationships" id="289" r:id="R1ce6cde51c314c92"/>
    <p:sldId xmlns:r="http://schemas.openxmlformats.org/officeDocument/2006/relationships" id="290" r:id="R39ecd4e0737849d4"/>
    <p:sldId xmlns:r="http://schemas.openxmlformats.org/officeDocument/2006/relationships" id="291" r:id="Rd53c320c2ecd4e26"/>
    <p:sldId xmlns:r="http://schemas.openxmlformats.org/officeDocument/2006/relationships" id="292" r:id="R6fd2841930af46db"/>
    <p:sldId xmlns:r="http://schemas.openxmlformats.org/officeDocument/2006/relationships" id="293" r:id="R8bf7b2ef963a4895"/>
    <p:sldId xmlns:r="http://schemas.openxmlformats.org/officeDocument/2006/relationships" id="294" r:id="R5036ae882b2d4830"/>
    <p:sldId xmlns:r="http://schemas.openxmlformats.org/officeDocument/2006/relationships" id="295" r:id="R52748b93df654ce1"/>
    <p:sldId xmlns:r="http://schemas.openxmlformats.org/officeDocument/2006/relationships" id="296" r:id="R76ef10b3cdb1444d"/>
    <p:sldId xmlns:r="http://schemas.openxmlformats.org/officeDocument/2006/relationships" id="297" r:id="Ra711881cd541494a"/>
    <p:sldId xmlns:r="http://schemas.openxmlformats.org/officeDocument/2006/relationships" id="298" r:id="Rf41c0a1696d54a8b"/>
    <p:sldId xmlns:r="http://schemas.openxmlformats.org/officeDocument/2006/relationships" id="299" r:id="R311fc1fe0af04851"/>
    <p:sldId xmlns:r="http://schemas.openxmlformats.org/officeDocument/2006/relationships" id="300" r:id="R5f4355c4384d4efe"/>
    <p:sldId xmlns:r="http://schemas.openxmlformats.org/officeDocument/2006/relationships" id="301" r:id="R87d5137bb09b409b"/>
    <p:sldId xmlns:r="http://schemas.openxmlformats.org/officeDocument/2006/relationships" id="302" r:id="R6993ca4905384f20"/>
    <p:sldId xmlns:r="http://schemas.openxmlformats.org/officeDocument/2006/relationships" id="303" r:id="R58ba81176098433d"/>
    <p:sldId xmlns:r="http://schemas.openxmlformats.org/officeDocument/2006/relationships" id="304" r:id="R525e7fb38f2e4210"/>
    <p:sldId xmlns:r="http://schemas.openxmlformats.org/officeDocument/2006/relationships" id="305" r:id="Re8b881d1a2754932"/>
    <p:sldId xmlns:r="http://schemas.openxmlformats.org/officeDocument/2006/relationships" id="306" r:id="Rad10e57482084681"/>
    <p:sldId xmlns:r="http://schemas.openxmlformats.org/officeDocument/2006/relationships" id="307" r:id="Rdb8dcc5624fd433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746798851349f7" /><Relationship Type="http://schemas.openxmlformats.org/officeDocument/2006/relationships/slideMaster" Target="/ppt/slideMasters/slideMaster1.xml" Id="R815407a0a914422f" /><Relationship Type="http://schemas.openxmlformats.org/officeDocument/2006/relationships/notesMaster" Target="/ppt/notesMasters/notesMaster1.xml" Id="R83baa4d4eb0949c1" /><Relationship Type="http://schemas.openxmlformats.org/officeDocument/2006/relationships/presProps" Target="/ppt/presProps.xml" Id="Rcb3af7ae715e4ff2" /><Relationship Type="http://schemas.openxmlformats.org/officeDocument/2006/relationships/tableStyles" Target="/ppt/tableStyles.xml" Id="R5d3581e7afab4ad4" /><Relationship Type="http://schemas.openxmlformats.org/officeDocument/2006/relationships/slide" Target="/ppt/slides/slide1.xml" Id="Raf5b061ed73a41d6" /><Relationship Type="http://schemas.openxmlformats.org/officeDocument/2006/relationships/slide" Target="/ppt/slides/slide2.xml" Id="Ra67a44bb1f94453c" /><Relationship Type="http://schemas.openxmlformats.org/officeDocument/2006/relationships/slide" Target="/ppt/slides/slide3.xml" Id="Rd0305684990247b0" /><Relationship Type="http://schemas.openxmlformats.org/officeDocument/2006/relationships/slide" Target="/ppt/slides/slide4.xml" Id="Rc147b043230e461b" /><Relationship Type="http://schemas.openxmlformats.org/officeDocument/2006/relationships/slide" Target="/ppt/slides/slide5.xml" Id="R8001a2f590804406" /><Relationship Type="http://schemas.openxmlformats.org/officeDocument/2006/relationships/slide" Target="/ppt/slides/slide6.xml" Id="R3f3f58e96f604e5d" /><Relationship Type="http://schemas.openxmlformats.org/officeDocument/2006/relationships/slide" Target="/ppt/slides/slide7.xml" Id="R654d2e3ba95d424e" /><Relationship Type="http://schemas.openxmlformats.org/officeDocument/2006/relationships/slide" Target="/ppt/slides/slide8.xml" Id="R58ee0adc1dea451e" /><Relationship Type="http://schemas.openxmlformats.org/officeDocument/2006/relationships/slide" Target="/ppt/slides/slide9.xml" Id="R72b5efd85ede4d54" /><Relationship Type="http://schemas.openxmlformats.org/officeDocument/2006/relationships/slide" Target="/ppt/slides/slide10.xml" Id="Rcfad70f5a6dc423e" /><Relationship Type="http://schemas.openxmlformats.org/officeDocument/2006/relationships/slide" Target="/ppt/slides/slide11.xml" Id="R1798ffbd89a04721" /><Relationship Type="http://schemas.openxmlformats.org/officeDocument/2006/relationships/slide" Target="/ppt/slides/slide12.xml" Id="Rbf33d6630b844b26" /><Relationship Type="http://schemas.openxmlformats.org/officeDocument/2006/relationships/slide" Target="/ppt/slides/slide13.xml" Id="R517319e38a7342b7" /><Relationship Type="http://schemas.openxmlformats.org/officeDocument/2006/relationships/slide" Target="/ppt/slides/slide14.xml" Id="R750580c0da054c8f" /><Relationship Type="http://schemas.openxmlformats.org/officeDocument/2006/relationships/slide" Target="/ppt/slides/slide15.xml" Id="R14de5f510c974bed" /><Relationship Type="http://schemas.openxmlformats.org/officeDocument/2006/relationships/slide" Target="/ppt/slides/slide16.xml" Id="R8d2b1f5ebee2459d" /><Relationship Type="http://schemas.openxmlformats.org/officeDocument/2006/relationships/slide" Target="/ppt/slides/slide17.xml" Id="R658a97bf633d45e0" /><Relationship Type="http://schemas.openxmlformats.org/officeDocument/2006/relationships/slide" Target="/ppt/slides/slide18.xml" Id="R5b175b9568c84248" /><Relationship Type="http://schemas.openxmlformats.org/officeDocument/2006/relationships/slide" Target="/ppt/slides/slide19.xml" Id="R604aeea64ce04120" /><Relationship Type="http://schemas.openxmlformats.org/officeDocument/2006/relationships/slide" Target="/ppt/slides/slide20.xml" Id="R63ce65bd02224288" /><Relationship Type="http://schemas.openxmlformats.org/officeDocument/2006/relationships/slide" Target="/ppt/slides/slide21.xml" Id="R77348be26d05429e" /><Relationship Type="http://schemas.openxmlformats.org/officeDocument/2006/relationships/slide" Target="/ppt/slides/slide22.xml" Id="R93d9c8df67ba44ee" /><Relationship Type="http://schemas.openxmlformats.org/officeDocument/2006/relationships/slide" Target="/ppt/slides/slide23.xml" Id="Re4b87ac68a3b4ea3" /><Relationship Type="http://schemas.openxmlformats.org/officeDocument/2006/relationships/slide" Target="/ppt/slides/slide24.xml" Id="R99675159f8e4477d" /><Relationship Type="http://schemas.openxmlformats.org/officeDocument/2006/relationships/slide" Target="/ppt/slides/slide25.xml" Id="R53167bbb686f4f64" /><Relationship Type="http://schemas.openxmlformats.org/officeDocument/2006/relationships/slide" Target="/ppt/slides/slide26.xml" Id="Rd17d522f053645be" /><Relationship Type="http://schemas.openxmlformats.org/officeDocument/2006/relationships/slide" Target="/ppt/slides/slide27.xml" Id="R4fc1e606a263429e" /><Relationship Type="http://schemas.openxmlformats.org/officeDocument/2006/relationships/slide" Target="/ppt/slides/slide28.xml" Id="R12a26661e8544368" /><Relationship Type="http://schemas.openxmlformats.org/officeDocument/2006/relationships/slide" Target="/ppt/slides/slide29.xml" Id="R39022c00b09043d5" /><Relationship Type="http://schemas.openxmlformats.org/officeDocument/2006/relationships/slide" Target="/ppt/slides/slide30.xml" Id="R611683fddce2441c" /><Relationship Type="http://schemas.openxmlformats.org/officeDocument/2006/relationships/slide" Target="/ppt/slides/slide31.xml" Id="R6e00368e14cc4658" /><Relationship Type="http://schemas.openxmlformats.org/officeDocument/2006/relationships/slide" Target="/ppt/slides/slide32.xml" Id="R84cbfd7d13ec42ed" /><Relationship Type="http://schemas.openxmlformats.org/officeDocument/2006/relationships/slide" Target="/ppt/slides/slide33.xml" Id="R75ba834f609c48aa" /><Relationship Type="http://schemas.openxmlformats.org/officeDocument/2006/relationships/slide" Target="/ppt/slides/slide34.xml" Id="R1ce6cde51c314c92" /><Relationship Type="http://schemas.openxmlformats.org/officeDocument/2006/relationships/slide" Target="/ppt/slides/slide35.xml" Id="R39ecd4e0737849d4" /><Relationship Type="http://schemas.openxmlformats.org/officeDocument/2006/relationships/slide" Target="/ppt/slides/slide36.xml" Id="Rd53c320c2ecd4e26" /><Relationship Type="http://schemas.openxmlformats.org/officeDocument/2006/relationships/slide" Target="/ppt/slides/slide37.xml" Id="R6fd2841930af46db" /><Relationship Type="http://schemas.openxmlformats.org/officeDocument/2006/relationships/slide" Target="/ppt/slides/slide38.xml" Id="R8bf7b2ef963a4895" /><Relationship Type="http://schemas.openxmlformats.org/officeDocument/2006/relationships/slide" Target="/ppt/slides/slide39.xml" Id="R5036ae882b2d4830" /><Relationship Type="http://schemas.openxmlformats.org/officeDocument/2006/relationships/slide" Target="/ppt/slides/slide40.xml" Id="R52748b93df654ce1" /><Relationship Type="http://schemas.openxmlformats.org/officeDocument/2006/relationships/slide" Target="/ppt/slides/slide41.xml" Id="R76ef10b3cdb1444d" /><Relationship Type="http://schemas.openxmlformats.org/officeDocument/2006/relationships/slide" Target="/ppt/slides/slide42.xml" Id="Ra711881cd541494a" /><Relationship Type="http://schemas.openxmlformats.org/officeDocument/2006/relationships/slide" Target="/ppt/slides/slide43.xml" Id="Rf41c0a1696d54a8b" /><Relationship Type="http://schemas.openxmlformats.org/officeDocument/2006/relationships/slide" Target="/ppt/slides/slide44.xml" Id="R311fc1fe0af04851" /><Relationship Type="http://schemas.openxmlformats.org/officeDocument/2006/relationships/slide" Target="/ppt/slides/slide45.xml" Id="R5f4355c4384d4efe" /><Relationship Type="http://schemas.openxmlformats.org/officeDocument/2006/relationships/slide" Target="/ppt/slides/slide46.xml" Id="R87d5137bb09b409b" /><Relationship Type="http://schemas.openxmlformats.org/officeDocument/2006/relationships/slide" Target="/ppt/slides/slide47.xml" Id="R6993ca4905384f20" /><Relationship Type="http://schemas.openxmlformats.org/officeDocument/2006/relationships/slide" Target="/ppt/slides/slide48.xml" Id="R58ba81176098433d" /><Relationship Type="http://schemas.openxmlformats.org/officeDocument/2006/relationships/slide" Target="/ppt/slides/slide49.xml" Id="R525e7fb38f2e4210" /><Relationship Type="http://schemas.openxmlformats.org/officeDocument/2006/relationships/slide" Target="/ppt/slides/slide50.xml" Id="Re8b881d1a2754932" /><Relationship Type="http://schemas.openxmlformats.org/officeDocument/2006/relationships/slide" Target="/ppt/slides/slide51.xml" Id="Rad10e57482084681" /><Relationship Type="http://schemas.openxmlformats.org/officeDocument/2006/relationships/slide" Target="/ppt/slides/slide52.xml" Id="Rdb8dcc5624fd433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e769a9a3e7443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b61112a1a214c90" /><Relationship Type="http://schemas.openxmlformats.org/officeDocument/2006/relationships/notesMaster" Target="/ppt/notesMasters/notesMaster1.xml" Id="Rbc67a84f840a436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416b6e892c54de7" /><Relationship Type="http://schemas.openxmlformats.org/officeDocument/2006/relationships/notesMaster" Target="/ppt/notesMasters/notesMaster1.xml" Id="Rf2ef616c5121420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9407cc5937c4c8a" /><Relationship Type="http://schemas.openxmlformats.org/officeDocument/2006/relationships/notesMaster" Target="/ppt/notesMasters/notesMaster1.xml" Id="R5fdb6c025067458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8763ce577f346cc" /><Relationship Type="http://schemas.openxmlformats.org/officeDocument/2006/relationships/notesMaster" Target="/ppt/notesMasters/notesMaster1.xml" Id="R5bd9a1409c84416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1cf80cd57b407e" /><Relationship Type="http://schemas.openxmlformats.org/officeDocument/2006/relationships/notesMaster" Target="/ppt/notesMasters/notesMaster1.xml" Id="Rd569c9aa5b2f4e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972ad15af664ce5" /><Relationship Type="http://schemas.openxmlformats.org/officeDocument/2006/relationships/notesMaster" Target="/ppt/notesMasters/notesMaster1.xml" Id="R573bfa215ff241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9477babf6024d28" /><Relationship Type="http://schemas.openxmlformats.org/officeDocument/2006/relationships/notesMaster" Target="/ppt/notesMasters/notesMaster1.xml" Id="Rbd46a8d2d4cd4ef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cd3052e821e4d5f" /><Relationship Type="http://schemas.openxmlformats.org/officeDocument/2006/relationships/notesMaster" Target="/ppt/notesMasters/notesMaster1.xml" Id="Rcade0c083c4d4e0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5242374de7541e6" /><Relationship Type="http://schemas.openxmlformats.org/officeDocument/2006/relationships/notesMaster" Target="/ppt/notesMasters/notesMaster1.xml" Id="R8a3e05845d19436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746c3076bb64c3c" /><Relationship Type="http://schemas.openxmlformats.org/officeDocument/2006/relationships/notesMaster" Target="/ppt/notesMasters/notesMaster1.xml" Id="Rc4cab298d76343b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733c6282ea54265" /><Relationship Type="http://schemas.openxmlformats.org/officeDocument/2006/relationships/notesMaster" Target="/ppt/notesMasters/notesMaster1.xml" Id="Re26f34c1477a4dc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73069883f304e04" /><Relationship Type="http://schemas.openxmlformats.org/officeDocument/2006/relationships/notesMaster" Target="/ppt/notesMasters/notesMaster1.xml" Id="R03137eef6971495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24a86f0cd55420d" /><Relationship Type="http://schemas.openxmlformats.org/officeDocument/2006/relationships/notesMaster" Target="/ppt/notesMasters/notesMaster1.xml" Id="Rb78bcb01ed68487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c1d2b2cd84b4408" /><Relationship Type="http://schemas.openxmlformats.org/officeDocument/2006/relationships/notesMaster" Target="/ppt/notesMasters/notesMaster1.xml" Id="R0e8337e7e0d5402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3670c638aa140e0" /><Relationship Type="http://schemas.openxmlformats.org/officeDocument/2006/relationships/notesMaster" Target="/ppt/notesMasters/notesMaster1.xml" Id="Rcf9459407f81499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b786735f2f046d8" /><Relationship Type="http://schemas.openxmlformats.org/officeDocument/2006/relationships/notesMaster" Target="/ppt/notesMasters/notesMaster1.xml" Id="R96292585a77f42d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9890bfd07374521" /><Relationship Type="http://schemas.openxmlformats.org/officeDocument/2006/relationships/notesMaster" Target="/ppt/notesMasters/notesMaster1.xml" Id="R6b11adcea5174cb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495fa9156a74e50" /><Relationship Type="http://schemas.openxmlformats.org/officeDocument/2006/relationships/notesMaster" Target="/ppt/notesMasters/notesMaster1.xml" Id="Rdc9c40349001493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329c10fcb734ba1" /><Relationship Type="http://schemas.openxmlformats.org/officeDocument/2006/relationships/notesMaster" Target="/ppt/notesMasters/notesMaster1.xml" Id="R32b45d2e1a2e469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c5959b54cdf46c0" /><Relationship Type="http://schemas.openxmlformats.org/officeDocument/2006/relationships/notesMaster" Target="/ppt/notesMasters/notesMaster1.xml" Id="Racf0b815ac7a4ae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35f2f14c6194eb5" /><Relationship Type="http://schemas.openxmlformats.org/officeDocument/2006/relationships/notesMaster" Target="/ppt/notesMasters/notesMaster1.xml" Id="R061a19a9ef4b419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cabaed0eab141b8" /><Relationship Type="http://schemas.openxmlformats.org/officeDocument/2006/relationships/notesMaster" Target="/ppt/notesMasters/notesMaster1.xml" Id="Rbf317f74a90240f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fd80aef589a45ac" /><Relationship Type="http://schemas.openxmlformats.org/officeDocument/2006/relationships/notesMaster" Target="/ppt/notesMasters/notesMaster1.xml" Id="R8d83a365b4574e9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360ca39122c4b51" /><Relationship Type="http://schemas.openxmlformats.org/officeDocument/2006/relationships/notesMaster" Target="/ppt/notesMasters/notesMaster1.xml" Id="R02105ac12f08474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328be8825de4e8c" /><Relationship Type="http://schemas.openxmlformats.org/officeDocument/2006/relationships/notesMaster" Target="/ppt/notesMasters/notesMaster1.xml" Id="Rb092deb3895641f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e28a75792a64fdd" /><Relationship Type="http://schemas.openxmlformats.org/officeDocument/2006/relationships/notesMaster" Target="/ppt/notesMasters/notesMaster1.xml" Id="R23e3fb1c3cb6466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58548a907614ee0" /><Relationship Type="http://schemas.openxmlformats.org/officeDocument/2006/relationships/notesMaster" Target="/ppt/notesMasters/notesMaster1.xml" Id="R276091a9dc45455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c1342c4d7344507" /><Relationship Type="http://schemas.openxmlformats.org/officeDocument/2006/relationships/notesMaster" Target="/ppt/notesMasters/notesMaster1.xml" Id="R2547f490df294b2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de2c4c75e8a4934" /><Relationship Type="http://schemas.openxmlformats.org/officeDocument/2006/relationships/notesMaster" Target="/ppt/notesMasters/notesMaster1.xml" Id="R7ba18c59607a4a1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0e7c69b5aec497b" /><Relationship Type="http://schemas.openxmlformats.org/officeDocument/2006/relationships/notesMaster" Target="/ppt/notesMasters/notesMaster1.xml" Id="R9ac53954d4964fb7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cfeba7e474c64eb2" /><Relationship Type="http://schemas.openxmlformats.org/officeDocument/2006/relationships/notesMaster" Target="/ppt/notesMasters/notesMaster1.xml" Id="Rcf06fb0ceed9422d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dbb8deb63edd4ab2" /><Relationship Type="http://schemas.openxmlformats.org/officeDocument/2006/relationships/notesMaster" Target="/ppt/notesMasters/notesMaster1.xml" Id="R7dcd3b5cbced454c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74d6d7dfc8b433e" /><Relationship Type="http://schemas.openxmlformats.org/officeDocument/2006/relationships/notesMaster" Target="/ppt/notesMasters/notesMaster1.xml" Id="R89702e10f24e410b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27ac4bca6c14022" /><Relationship Type="http://schemas.openxmlformats.org/officeDocument/2006/relationships/notesMaster" Target="/ppt/notesMasters/notesMaster1.xml" Id="R48fd1f0dc6b94cbc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c9e11fae91e8422a" /><Relationship Type="http://schemas.openxmlformats.org/officeDocument/2006/relationships/notesMaster" Target="/ppt/notesMasters/notesMaster1.xml" Id="R321dc98594984028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d75e95d349540ad" /><Relationship Type="http://schemas.openxmlformats.org/officeDocument/2006/relationships/notesMaster" Target="/ppt/notesMasters/notesMaster1.xml" Id="Rd271a7b45efe4ab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ec9150e89f7b48fc" /><Relationship Type="http://schemas.openxmlformats.org/officeDocument/2006/relationships/notesMaster" Target="/ppt/notesMasters/notesMaster1.xml" Id="Rc99e344da58d4688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25ef42ceada04d34" /><Relationship Type="http://schemas.openxmlformats.org/officeDocument/2006/relationships/notesMaster" Target="/ppt/notesMasters/notesMaster1.xml" Id="R90ede920d2174677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5d391c04ef1449ab" /><Relationship Type="http://schemas.openxmlformats.org/officeDocument/2006/relationships/notesMaster" Target="/ppt/notesMasters/notesMaster1.xml" Id="Rcd3802a7998142b7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ae19778546464b3c" /><Relationship Type="http://schemas.openxmlformats.org/officeDocument/2006/relationships/notesMaster" Target="/ppt/notesMasters/notesMaster1.xml" Id="Rcab49d687f1f45ca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3ac3e038cdcb4f74" /><Relationship Type="http://schemas.openxmlformats.org/officeDocument/2006/relationships/notesMaster" Target="/ppt/notesMasters/notesMaster1.xml" Id="Ra592d08ca21d4044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30dc1c9e60e24a4a" /><Relationship Type="http://schemas.openxmlformats.org/officeDocument/2006/relationships/notesMaster" Target="/ppt/notesMasters/notesMaster1.xml" Id="R32f38a60f3df4423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3a3105f3081647a4" /><Relationship Type="http://schemas.openxmlformats.org/officeDocument/2006/relationships/notesMaster" Target="/ppt/notesMasters/notesMaster1.xml" Id="R35c28d81dec14e56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f6a24efed0184f2e" /><Relationship Type="http://schemas.openxmlformats.org/officeDocument/2006/relationships/notesMaster" Target="/ppt/notesMasters/notesMaster1.xml" Id="R93facd75c7ad47ee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80f43eed8f5042d4" /><Relationship Type="http://schemas.openxmlformats.org/officeDocument/2006/relationships/notesMaster" Target="/ppt/notesMasters/notesMaster1.xml" Id="R50059db49f334e36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35f9033c78cf4c45" /><Relationship Type="http://schemas.openxmlformats.org/officeDocument/2006/relationships/notesMaster" Target="/ppt/notesMasters/notesMaster1.xml" Id="R5c02368c04524d6f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adbebb889a2d4017" /><Relationship Type="http://schemas.openxmlformats.org/officeDocument/2006/relationships/notesMaster" Target="/ppt/notesMasters/notesMaster1.xml" Id="R4af0261246744cf9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0d6a9d95d99249af" /><Relationship Type="http://schemas.openxmlformats.org/officeDocument/2006/relationships/notesMaster" Target="/ppt/notesMasters/notesMaster1.xml" Id="Rc56c38cfe5e84464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742abd7cd01b46d4" /><Relationship Type="http://schemas.openxmlformats.org/officeDocument/2006/relationships/notesMaster" Target="/ppt/notesMasters/notesMaster1.xml" Id="R9999e5da68a34c4e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7853554fc9ac4cae" /><Relationship Type="http://schemas.openxmlformats.org/officeDocument/2006/relationships/notesMaster" Target="/ppt/notesMasters/notesMaster1.xml" Id="R6f47b9077d554568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82c42725bfb24966" /><Relationship Type="http://schemas.openxmlformats.org/officeDocument/2006/relationships/notesMaster" Target="/ppt/notesMasters/notesMaster1.xml" Id="R76fbb0eaa49e4619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8360d0d3ceff404f" /><Relationship Type="http://schemas.openxmlformats.org/officeDocument/2006/relationships/notesMaster" Target="/ppt/notesMasters/notesMaster1.xml" Id="R432bd26b1c8d4fc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https://www.mathworks.com/help/simulink/ug/approach-modeling-programmatically.html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https://www.mathworks.com/help/simulink/ug/approach-modeling-programmatically.html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https://www.mathworks.com/help/simulink/slref/transferfcn.html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https://www.mathworks.com/help/simulink/slref/transferfcn.html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https://www.mathworks.com/help/simulink/slref/transferfcn.html</a:t>
            </a:r>
          </a:p>
          <a:p xmlns:a="http://schemas.openxmlformats.org/drawingml/2006/main">
            <a:r>
              <a:t>Data from the analytical formula in the worked example; not a MATLAB execution trace.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https://www.mathworks.com/help/simulink/slref/transferfcn.html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https://www.mathworks.com/help/simulink/slref/transferfcn.html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https://www.mathworks.com/help/simulink/slref/transferfcn.html</a:t>
            </a:r>
          </a:p>
          <a:p xmlns:a="http://schemas.openxmlformats.org/drawingml/2006/main">
            <a:r>
              <a:t>Data from the analytical formula in the worked example; not a MATLAB execution trace.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https://www.mathworks.com/help/simulink/slref/transferfcn.html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https://www.mathworks.com/help/simulink/slref/transferfcn.html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https://www.mathworks.com/help/simulink/slref/transferfcn.html</a:t>
            </a:r>
          </a:p>
          <a:p xmlns:a="http://schemas.openxmlformats.org/drawingml/2006/main">
            <a:r>
              <a:t>Data from the analytical formula in the worked example; not a MATLAB execution trace.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https://www.mathworks.com/help/simulink/slref/transferfcn.html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https://www.mathworks.com/help/simulink/slref/transferfcn.html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https://www.mathworks.com/help/simulink/slref/statespace.html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https://www.mathworks.com/help/simulink/slref/statespace.html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https://www.mathworks.com/help/simulink/slref/fromworkspace.html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https://www.mathworks.com/help/simulink/slref/fromworkspace.html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https://www.mathworks.com/help/simulink/ug/choose-a-solver.html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https://www.mathworks.com/help/simulink/ug/choose-a-solver.html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https://www.mathworks.com/help/simulink/slref/discretetransferfcn.html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https://www.mathworks.com/help/simulink/slref/discretetransferfcn.html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https://www.mathworks.com/help/simulink/slref/sum.html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https://www.mathworks.com/help/simulink/slref/sum.html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https://www.mathworks.com/help/simulink/slref/saturation.html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https://www.mathworks.com/help/simulink/slref/saturation.html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  <a:p xmlns:a="http://schemas.openxmlformats.org/drawingml/2006/main">
            <a:r>
              <a:t>Conceptual teaching image generated for this course; not a software screenshot or measured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https://www.mathworks.com/help/simulink/slref/sim.html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https://www.mathworks.com/help/simulink/slref/sim.html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https://www.mathworks.com/help/simulink/slref/simulink.simulationinput.html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https://www.mathworks.com/help/simulink/slref/simulink.simulationinput.html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https://www.mathworks.com/help/matlab/ref/assert.html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https://www.mathworks.com/help/matlab/ref/assert.html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https://www.mathworks.com/help/simulink/ug/approach-modeling-programmatically.html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Reference: https://www.mathworks.com/help/simulink/ug/approach-modeling-programmatically.html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instructional explanation.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d3d720cec148a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add8b718634f7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b4979de80c422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6a2ea67aad45f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4e6dbdeba9488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d904e812ae428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6057AAB-963D-48DB-A777-E94C610AEF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380031B-4B15-49DA-9B32-504378033DB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73D8A56-401D-4A2F-9685-A1B907D08D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D861DB6-AA6F-4086-B0A3-88F7E4C3DA8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AADEB9F-F5CB-41F7-88EA-25CD7E83C47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B1BBBB8-8711-4763-9815-F64A1A4BA43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99FE5FC-AC27-48AB-BB3B-5676D2FCD5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C238E8C-12F7-4A08-A879-4F72881C1C0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AC00283-35F8-474A-9055-82278E5805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9ACB540-2C22-4EDA-B50A-7872BDFE44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11f0016bcd44c53" /><Relationship Type="http://schemas.openxmlformats.org/officeDocument/2006/relationships/slideLayout" Target="/ppt/slideLayouts/slideLayout1.xml" Id="Rb1f7d10d6afc4615" /><Relationship Type="http://schemas.openxmlformats.org/officeDocument/2006/relationships/slideLayout" Target="/ppt/slideLayouts/slideLayout2.xml" Id="R7f5dc858fad34d02" /><Relationship Type="http://schemas.openxmlformats.org/officeDocument/2006/relationships/slideLayout" Target="/ppt/slideLayouts/slideLayout3.xml" Id="R2f08b213d3214c6b" /><Relationship Type="http://schemas.openxmlformats.org/officeDocument/2006/relationships/slideLayout" Target="/ppt/slideLayouts/slideLayout4.xml" Id="Rf4f5819c053545c1" /><Relationship Type="http://schemas.openxmlformats.org/officeDocument/2006/relationships/slideLayout" Target="/ppt/slideLayouts/slideLayout5.xml" Id="Rb3ddb7fb119a447e" /><Relationship Type="http://schemas.openxmlformats.org/officeDocument/2006/relationships/slideLayout" Target="/ppt/slideLayouts/slideLayout6.xml" Id="Rf3b783fc278947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1f7d10d6afc4615"/>
    <p:sldLayoutId xmlns:r="http://schemas.openxmlformats.org/officeDocument/2006/relationships" id="2147483650" r:id="R7f5dc858fad34d02"/>
    <p:sldLayoutId xmlns:r="http://schemas.openxmlformats.org/officeDocument/2006/relationships" id="2147483651" r:id="R2f08b213d3214c6b"/>
    <p:sldLayoutId xmlns:r="http://schemas.openxmlformats.org/officeDocument/2006/relationships" id="2147483652" r:id="Rf4f5819c053545c1"/>
    <p:sldLayoutId xmlns:r="http://schemas.openxmlformats.org/officeDocument/2006/relationships" id="2147483653" r:id="Rb3ddb7fb119a447e"/>
    <p:sldLayoutId xmlns:r="http://schemas.openxmlformats.org/officeDocument/2006/relationships" id="2147483654" r:id="Rf3b783fc278947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1584599a64434b" /><Relationship Type="http://schemas.openxmlformats.org/officeDocument/2006/relationships/image" Target="/ppt/media/image.jpeg" Id="R97ffeee43e5b4318" /><Relationship Type="http://schemas.openxmlformats.org/officeDocument/2006/relationships/notesSlide" Target="/ppt/notesSlides/notesSlide1.xml" Id="R6cc7cbcb355a4d9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39bcbda6b44860" /><Relationship Type="http://schemas.openxmlformats.org/officeDocument/2006/relationships/notesSlide" Target="/ppt/notesSlides/notesSlide2.xml" Id="R8ef07ef247f346a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0fbcc5cc0f4fef" /><Relationship Type="http://schemas.openxmlformats.org/officeDocument/2006/relationships/image" Target="/ppt/media/image2.jpeg" Id="Rd341bd3f969b43d9" /><Relationship Type="http://schemas.openxmlformats.org/officeDocument/2006/relationships/notesSlide" Target="/ppt/notesSlides/notesSlide3.xml" Id="Rd37728d4b8104a9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0166b4a5a24f94" /><Relationship Type="http://schemas.openxmlformats.org/officeDocument/2006/relationships/notesSlide" Target="/ppt/notesSlides/notesSlide4.xml" Id="Rf4bcd128c723412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58183c759c42c9" /><Relationship Type="http://schemas.openxmlformats.org/officeDocument/2006/relationships/notesSlide" Target="/ppt/notesSlides/notesSlide5.xml" Id="Rda79eb19db1e4fe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6a09ba20b24fe3" /><Relationship Type="http://schemas.openxmlformats.org/officeDocument/2006/relationships/notesSlide" Target="/ppt/notesSlides/notesSlide6.xml" Id="Rc885ec0396e34a9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43d128395b418b" /><Relationship Type="http://schemas.openxmlformats.org/officeDocument/2006/relationships/notesSlide" Target="/ppt/notesSlides/notesSlide7.xml" Id="R4083ec8489784ef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4ead59ae464a7f" /><Relationship Type="http://schemas.openxmlformats.org/officeDocument/2006/relationships/notesSlide" Target="/ppt/notesSlides/notesSlide8.xml" Id="Rd2ddb74e00424e4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2d9d3ede304746" /><Relationship Type="http://schemas.openxmlformats.org/officeDocument/2006/relationships/notesSlide" Target="/ppt/notesSlides/notesSlide9.xml" Id="Rbf3c2564d739470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0e98cc3d304f24" /><Relationship Type="http://schemas.openxmlformats.org/officeDocument/2006/relationships/notesSlide" Target="/ppt/notesSlides/notesSlide10.xml" Id="R63eb65f9ab0c401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a506bf89124254" /><Relationship Type="http://schemas.openxmlformats.org/officeDocument/2006/relationships/image" Target="/ppt/media/image3.jpeg" Id="Ra02e26338cec4b72" /><Relationship Type="http://schemas.openxmlformats.org/officeDocument/2006/relationships/notesSlide" Target="/ppt/notesSlides/notesSlide11.xml" Id="R4b44705999d342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bbc66dc2c84604" /><Relationship Type="http://schemas.openxmlformats.org/officeDocument/2006/relationships/notesSlide" Target="/ppt/notesSlides/notesSlide12.xml" Id="R329e091aa6584b5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c8d3e164cb4a61" /><Relationship Type="http://schemas.openxmlformats.org/officeDocument/2006/relationships/notesSlide" Target="/ppt/notesSlides/notesSlide13.xml" Id="Rbd1378421525401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f497104c744d20" /><Relationship Type="http://schemas.openxmlformats.org/officeDocument/2006/relationships/notesSlide" Target="/ppt/notesSlides/notesSlide14.xml" Id="Rdca4a2bd4216486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d94aaed7ff4224" /><Relationship Type="http://schemas.openxmlformats.org/officeDocument/2006/relationships/chart" Target="/ppt/slides/charts/chart1.xml" Id="Re49541dd8d2341ec" /><Relationship Type="http://schemas.openxmlformats.org/officeDocument/2006/relationships/notesSlide" Target="/ppt/notesSlides/notesSlide15.xml" Id="R43f253855b0e4ea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9ee498b24d4cc4" /><Relationship Type="http://schemas.openxmlformats.org/officeDocument/2006/relationships/notesSlide" Target="/ppt/notesSlides/notesSlide16.xml" Id="Rf5c2aeb3783a474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b8dc65411444a1" /><Relationship Type="http://schemas.openxmlformats.org/officeDocument/2006/relationships/notesSlide" Target="/ppt/notesSlides/notesSlide17.xml" Id="Ra6e5d5fbf8a048b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c4469d918e47d7" /><Relationship Type="http://schemas.openxmlformats.org/officeDocument/2006/relationships/chart" Target="/ppt/slides/charts/chart2.xml" Id="R5ff9f987680a490e" /><Relationship Type="http://schemas.openxmlformats.org/officeDocument/2006/relationships/notesSlide" Target="/ppt/notesSlides/notesSlide18.xml" Id="Rc22e012c195445f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62651a781a4d90" /><Relationship Type="http://schemas.openxmlformats.org/officeDocument/2006/relationships/notesSlide" Target="/ppt/notesSlides/notesSlide19.xml" Id="Rc129331bb91f445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b6fd666a2664ac6" /><Relationship Type="http://schemas.openxmlformats.org/officeDocument/2006/relationships/notesSlide" Target="/ppt/notesSlides/notesSlide20.xml" Id="R9980c5c53f43434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95f37559c04102" /><Relationship Type="http://schemas.openxmlformats.org/officeDocument/2006/relationships/chart" Target="/ppt/slides/charts/chart3.xml" Id="R1d8c9fbcb8c94265" /><Relationship Type="http://schemas.openxmlformats.org/officeDocument/2006/relationships/notesSlide" Target="/ppt/notesSlides/notesSlide21.xml" Id="R2b82f7c6b1d249f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62f75ae1d34367" /><Relationship Type="http://schemas.openxmlformats.org/officeDocument/2006/relationships/notesSlide" Target="/ppt/notesSlides/notesSlide22.xml" Id="R8d43c732e6c14ac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3b81325adf49ac" /><Relationship Type="http://schemas.openxmlformats.org/officeDocument/2006/relationships/notesSlide" Target="/ppt/notesSlides/notesSlide23.xml" Id="Rd5fa77622b4043c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e91a26488b4d7f" /><Relationship Type="http://schemas.openxmlformats.org/officeDocument/2006/relationships/notesSlide" Target="/ppt/notesSlides/notesSlide24.xml" Id="Raa1fbe5610a64ff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1e25b8fdf94a60" /><Relationship Type="http://schemas.openxmlformats.org/officeDocument/2006/relationships/notesSlide" Target="/ppt/notesSlides/notesSlide25.xml" Id="R851595921475458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373225aaee46cc" /><Relationship Type="http://schemas.openxmlformats.org/officeDocument/2006/relationships/notesSlide" Target="/ppt/notesSlides/notesSlide26.xml" Id="R98ffeba02fa24a8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e765afd4c7402d" /><Relationship Type="http://schemas.openxmlformats.org/officeDocument/2006/relationships/notesSlide" Target="/ppt/notesSlides/notesSlide27.xml" Id="Ra4629c805ca945c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32a380d6c04189" /><Relationship Type="http://schemas.openxmlformats.org/officeDocument/2006/relationships/notesSlide" Target="/ppt/notesSlides/notesSlide28.xml" Id="Rcb1da87dee7c42d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664e4608ed4296" /><Relationship Type="http://schemas.openxmlformats.org/officeDocument/2006/relationships/notesSlide" Target="/ppt/notesSlides/notesSlide29.xml" Id="R134413458b344ae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f286b3adac4be8" /><Relationship Type="http://schemas.openxmlformats.org/officeDocument/2006/relationships/image" Target="/ppt/media/image4.jpeg" Id="R8bade7f9fff24e2c" /><Relationship Type="http://schemas.openxmlformats.org/officeDocument/2006/relationships/notesSlide" Target="/ppt/notesSlides/notesSlide30.xml" Id="R448b4933c7b747bc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fc2403e5204f45" /><Relationship Type="http://schemas.openxmlformats.org/officeDocument/2006/relationships/notesSlide" Target="/ppt/notesSlides/notesSlide31.xml" Id="R01a87a6003d1433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72099cdb3b40a2" /><Relationship Type="http://schemas.openxmlformats.org/officeDocument/2006/relationships/notesSlide" Target="/ppt/notesSlides/notesSlide32.xml" Id="Rb3d01877e27f4a34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5232ed4e0f4e60" /><Relationship Type="http://schemas.openxmlformats.org/officeDocument/2006/relationships/notesSlide" Target="/ppt/notesSlides/notesSlide33.xml" Id="Rcae59f66094d4dc0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adb001ba7b4b7a" /><Relationship Type="http://schemas.openxmlformats.org/officeDocument/2006/relationships/notesSlide" Target="/ppt/notesSlides/notesSlide34.xml" Id="Rcee148e8705c4452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5bb99ce287451a" /><Relationship Type="http://schemas.openxmlformats.org/officeDocument/2006/relationships/notesSlide" Target="/ppt/notesSlides/notesSlide35.xml" Id="R6c9c3e2cf9634c36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835498d0d94c9e" /><Relationship Type="http://schemas.openxmlformats.org/officeDocument/2006/relationships/notesSlide" Target="/ppt/notesSlides/notesSlide36.xml" Id="Rd9d88c4f9fa84df8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78bfe9d2294e47" /><Relationship Type="http://schemas.openxmlformats.org/officeDocument/2006/relationships/notesSlide" Target="/ppt/notesSlides/notesSlide37.xml" Id="R3bdfb0db4f7c4833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baa909d7ce442e" /><Relationship Type="http://schemas.openxmlformats.org/officeDocument/2006/relationships/notesSlide" Target="/ppt/notesSlides/notesSlide38.xml" Id="Rac4e9382b70e49bc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5037747ba44e94" /><Relationship Type="http://schemas.openxmlformats.org/officeDocument/2006/relationships/image" Target="/ppt/media/image5.jpeg" Id="R6ddc9957363c4086" /><Relationship Type="http://schemas.openxmlformats.org/officeDocument/2006/relationships/notesSlide" Target="/ppt/notesSlides/notesSlide39.xml" Id="Rc34c198eaa444622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4f3bc9adcf4a70" /><Relationship Type="http://schemas.openxmlformats.org/officeDocument/2006/relationships/notesSlide" Target="/ppt/notesSlides/notesSlide40.xml" Id="R0e102b8b5d3146ca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817f561c464ce8" /><Relationship Type="http://schemas.openxmlformats.org/officeDocument/2006/relationships/notesSlide" Target="/ppt/notesSlides/notesSlide41.xml" Id="Re8c2a03fb3f4472b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5b6cd52050472f" /><Relationship Type="http://schemas.openxmlformats.org/officeDocument/2006/relationships/notesSlide" Target="/ppt/notesSlides/notesSlide42.xml" Id="Rc7c3b402cc0540b5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565503b8fd47c0" /><Relationship Type="http://schemas.openxmlformats.org/officeDocument/2006/relationships/notesSlide" Target="/ppt/notesSlides/notesSlide43.xml" Id="Rf54ada19a8984987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2a0f06f28d43c0" /><Relationship Type="http://schemas.openxmlformats.org/officeDocument/2006/relationships/notesSlide" Target="/ppt/notesSlides/notesSlide44.xml" Id="R888bb5e2d41249ca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d9686d269b4da9" /><Relationship Type="http://schemas.openxmlformats.org/officeDocument/2006/relationships/notesSlide" Target="/ppt/notesSlides/notesSlide45.xml" Id="Rf1fa211d98284608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461ac668a44f60" /><Relationship Type="http://schemas.openxmlformats.org/officeDocument/2006/relationships/notesSlide" Target="/ppt/notesSlides/notesSlide46.xml" Id="R57250106b5ca49d6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629dba88134180" /><Relationship Type="http://schemas.openxmlformats.org/officeDocument/2006/relationships/notesSlide" Target="/ppt/notesSlides/notesSlide47.xml" Id="Re8465f1989fd4dfc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50f31fd6804a57" /><Relationship Type="http://schemas.openxmlformats.org/officeDocument/2006/relationships/notesSlide" Target="/ppt/notesSlides/notesSlide48.xml" Id="Rcc71ff354c284ee6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045beeba344240" /><Relationship Type="http://schemas.openxmlformats.org/officeDocument/2006/relationships/notesSlide" Target="/ppt/notesSlides/notesSlide49.xml" Id="Rc21017ec6e124771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6d5a4b14714f7b" /><Relationship Type="http://schemas.openxmlformats.org/officeDocument/2006/relationships/notesSlide" Target="/ppt/notesSlides/notesSlide50.xml" Id="R92f06f48900b4d22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9c4db7e1284208" /><Relationship Type="http://schemas.openxmlformats.org/officeDocument/2006/relationships/hyperlink" Target="https://www.mathworks.com/help/matlab/ref/assert.html" TargetMode="External" Id="R013fa022c7a84574" /><Relationship Type="http://schemas.openxmlformats.org/officeDocument/2006/relationships/hyperlink" Target="https://www.mathworks.com/help/simulink/slref/discretetransferfcn.html" TargetMode="External" Id="Ra30b543a963d4f7b" /><Relationship Type="http://schemas.openxmlformats.org/officeDocument/2006/relationships/hyperlink" Target="https://www.mathworks.com/help/simulink/slref/fromworkspace.html" TargetMode="External" Id="Ra5105c1bdb654348" /><Relationship Type="http://schemas.openxmlformats.org/officeDocument/2006/relationships/hyperlink" Target="https://www.mathworks.com/help/simulink/slref/saturation.html" TargetMode="External" Id="R0a383c02c72e415f" /><Relationship Type="http://schemas.openxmlformats.org/officeDocument/2006/relationships/hyperlink" Target="https://www.mathworks.com/help/simulink/slref/sim.html" TargetMode="External" Id="Rc59c5b0aefcf4176" /><Relationship Type="http://schemas.openxmlformats.org/officeDocument/2006/relationships/hyperlink" Target="https://www.mathworks.com/help/simulink/slref/simulink.simulationinput.html" TargetMode="External" Id="R345c6744bd69406b" /><Relationship Type="http://schemas.openxmlformats.org/officeDocument/2006/relationships/hyperlink" Target="https://www.mathworks.com/help/simulink/slref/statespace.html" TargetMode="External" Id="Rf623ea91bd8341be" /><Relationship Type="http://schemas.openxmlformats.org/officeDocument/2006/relationships/notesSlide" Target="/ppt/notesSlides/notesSlide51.xml" Id="R17a2053544e147dc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526a98666a464c" /><Relationship Type="http://schemas.openxmlformats.org/officeDocument/2006/relationships/hyperlink" Target="https://www.mathworks.com/help/simulink/slref/sum.html" TargetMode="External" Id="R4bcf9a5f98ed428f" /><Relationship Type="http://schemas.openxmlformats.org/officeDocument/2006/relationships/hyperlink" Target="https://www.mathworks.com/help/simulink/slref/transferfcn.html" TargetMode="External" Id="R8f09b3ae7ffd497c" /><Relationship Type="http://schemas.openxmlformats.org/officeDocument/2006/relationships/hyperlink" Target="https://www.mathworks.com/help/simulink/ug/approach-modeling-programmatically.html" TargetMode="External" Id="R256e90945b134cd3" /><Relationship Type="http://schemas.openxmlformats.org/officeDocument/2006/relationships/hyperlink" Target="https://www.mathworks.com/help/simulink/ug/choose-a-solver.html" TargetMode="External" Id="R2824df5a58294a83" /><Relationship Type="http://schemas.openxmlformats.org/officeDocument/2006/relationships/notesSlide" Target="/ppt/notesSlides/notesSlide52.xml" Id="R309ac82eefad442e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"/>
        <c:varyColors val="0"/>
        <c:ser>
          <c:idx val="0"/>
          <c:order val="0"/>
          <c:tx>
            <c:v>Analytical reference</c:v>
          </c:tx>
          <c:spPr>
            <a:ln xmlns:a="http://schemas.openxmlformats.org/drawingml/2006/main" w="19050">
              <a:solidFill>
                <a:srgbClr val="137D84"/>
              </a:solidFill>
            </a:ln>
          </c:spPr>
          <c:marker>
            <c:symbol val="none"/>
          </c:marker>
          <c:xVal>
            <c:numRef>
              <c:f>'Chart Data'!$A$2:$A$102</c:f>
              <c:numCache>
                <c:formatCode>General</c:formatCode>
                <c:ptCount val="101"/>
                <c:pt idx="0">
                  <c:v>0</c:v>
                </c:pt>
                <c:pt idx="1">
                  <c:v>0.005</c:v>
                </c:pt>
                <c:pt idx="2">
                  <c:v>0.01</c:v>
                </c:pt>
                <c:pt idx="3">
                  <c:v>0.015</c:v>
                </c:pt>
                <c:pt idx="4">
                  <c:v>0.02</c:v>
                </c:pt>
                <c:pt idx="5">
                  <c:v>0.025</c:v>
                </c:pt>
                <c:pt idx="6">
                  <c:v>0.03</c:v>
                </c:pt>
                <c:pt idx="7">
                  <c:v>0.035</c:v>
                </c:pt>
                <c:pt idx="8">
                  <c:v>0.04</c:v>
                </c:pt>
                <c:pt idx="9">
                  <c:v>0.045</c:v>
                </c:pt>
                <c:pt idx="10">
                  <c:v>0.05</c:v>
                </c:pt>
                <c:pt idx="11">
                  <c:v>0.055</c:v>
                </c:pt>
                <c:pt idx="12">
                  <c:v>0.06</c:v>
                </c:pt>
                <c:pt idx="13">
                  <c:v>0.065</c:v>
                </c:pt>
                <c:pt idx="14">
                  <c:v>0.07</c:v>
                </c:pt>
                <c:pt idx="15">
                  <c:v>0.075</c:v>
                </c:pt>
                <c:pt idx="16">
                  <c:v>0.08</c:v>
                </c:pt>
                <c:pt idx="17">
                  <c:v>0.085</c:v>
                </c:pt>
                <c:pt idx="18">
                  <c:v>0.09</c:v>
                </c:pt>
                <c:pt idx="19">
                  <c:v>0.095</c:v>
                </c:pt>
                <c:pt idx="20">
                  <c:v>0.1</c:v>
                </c:pt>
                <c:pt idx="21">
                  <c:v>0.105</c:v>
                </c:pt>
                <c:pt idx="22">
                  <c:v>0.11</c:v>
                </c:pt>
                <c:pt idx="23">
                  <c:v>0.115</c:v>
                </c:pt>
                <c:pt idx="24">
                  <c:v>0.12</c:v>
                </c:pt>
                <c:pt idx="25">
                  <c:v>0.125</c:v>
                </c:pt>
                <c:pt idx="26">
                  <c:v>0.13</c:v>
                </c:pt>
                <c:pt idx="27">
                  <c:v>0.135</c:v>
                </c:pt>
                <c:pt idx="28">
                  <c:v>0.14</c:v>
                </c:pt>
                <c:pt idx="29">
                  <c:v>0.145</c:v>
                </c:pt>
                <c:pt idx="30">
                  <c:v>0.15</c:v>
                </c:pt>
                <c:pt idx="31">
                  <c:v>0.155</c:v>
                </c:pt>
                <c:pt idx="32">
                  <c:v>0.16</c:v>
                </c:pt>
                <c:pt idx="33">
                  <c:v>0.165</c:v>
                </c:pt>
                <c:pt idx="34">
                  <c:v>0.17</c:v>
                </c:pt>
                <c:pt idx="35">
                  <c:v>0.175</c:v>
                </c:pt>
                <c:pt idx="36">
                  <c:v>0.18</c:v>
                </c:pt>
                <c:pt idx="37">
                  <c:v>0.185</c:v>
                </c:pt>
                <c:pt idx="38">
                  <c:v>0.19</c:v>
                </c:pt>
                <c:pt idx="39">
                  <c:v>0.195</c:v>
                </c:pt>
                <c:pt idx="40">
                  <c:v>0.2</c:v>
                </c:pt>
                <c:pt idx="41">
                  <c:v>0.205</c:v>
                </c:pt>
                <c:pt idx="42">
                  <c:v>0.21</c:v>
                </c:pt>
                <c:pt idx="43">
                  <c:v>0.215</c:v>
                </c:pt>
                <c:pt idx="44">
                  <c:v>0.22</c:v>
                </c:pt>
                <c:pt idx="45">
                  <c:v>0.225</c:v>
                </c:pt>
                <c:pt idx="46">
                  <c:v>0.23</c:v>
                </c:pt>
                <c:pt idx="47">
                  <c:v>0.235</c:v>
                </c:pt>
                <c:pt idx="48">
                  <c:v>0.24</c:v>
                </c:pt>
                <c:pt idx="49">
                  <c:v>0.245</c:v>
                </c:pt>
                <c:pt idx="50">
                  <c:v>0.25</c:v>
                </c:pt>
                <c:pt idx="51">
                  <c:v>0.255</c:v>
                </c:pt>
                <c:pt idx="52">
                  <c:v>0.26</c:v>
                </c:pt>
                <c:pt idx="53">
                  <c:v>0.265</c:v>
                </c:pt>
                <c:pt idx="54">
                  <c:v>0.27</c:v>
                </c:pt>
                <c:pt idx="55">
                  <c:v>0.275</c:v>
                </c:pt>
                <c:pt idx="56">
                  <c:v>0.28</c:v>
                </c:pt>
                <c:pt idx="57">
                  <c:v>0.285</c:v>
                </c:pt>
                <c:pt idx="58">
                  <c:v>0.29</c:v>
                </c:pt>
                <c:pt idx="59">
                  <c:v>0.295</c:v>
                </c:pt>
                <c:pt idx="60">
                  <c:v>0.3</c:v>
                </c:pt>
                <c:pt idx="61">
                  <c:v>0.305</c:v>
                </c:pt>
                <c:pt idx="62">
                  <c:v>0.31</c:v>
                </c:pt>
                <c:pt idx="63">
                  <c:v>0.315</c:v>
                </c:pt>
                <c:pt idx="64">
                  <c:v>0.32</c:v>
                </c:pt>
                <c:pt idx="65">
                  <c:v>0.325</c:v>
                </c:pt>
                <c:pt idx="66">
                  <c:v>0.33</c:v>
                </c:pt>
                <c:pt idx="67">
                  <c:v>0.335</c:v>
                </c:pt>
                <c:pt idx="68">
                  <c:v>0.34</c:v>
                </c:pt>
                <c:pt idx="69">
                  <c:v>0.345</c:v>
                </c:pt>
                <c:pt idx="70">
                  <c:v>0.35</c:v>
                </c:pt>
                <c:pt idx="71">
                  <c:v>0.355</c:v>
                </c:pt>
                <c:pt idx="72">
                  <c:v>0.36</c:v>
                </c:pt>
                <c:pt idx="73">
                  <c:v>0.365</c:v>
                </c:pt>
                <c:pt idx="74">
                  <c:v>0.37</c:v>
                </c:pt>
                <c:pt idx="75">
                  <c:v>0.375</c:v>
                </c:pt>
                <c:pt idx="76">
                  <c:v>0.38</c:v>
                </c:pt>
                <c:pt idx="77">
                  <c:v>0.385</c:v>
                </c:pt>
                <c:pt idx="78">
                  <c:v>0.39</c:v>
                </c:pt>
                <c:pt idx="79">
                  <c:v>0.395</c:v>
                </c:pt>
                <c:pt idx="80">
                  <c:v>0.4</c:v>
                </c:pt>
                <c:pt idx="81">
                  <c:v>0.405</c:v>
                </c:pt>
                <c:pt idx="82">
                  <c:v>0.41</c:v>
                </c:pt>
                <c:pt idx="83">
                  <c:v>0.415</c:v>
                </c:pt>
                <c:pt idx="84">
                  <c:v>0.42</c:v>
                </c:pt>
                <c:pt idx="85">
                  <c:v>0.425</c:v>
                </c:pt>
                <c:pt idx="86">
                  <c:v>0.43</c:v>
                </c:pt>
                <c:pt idx="87">
                  <c:v>0.435</c:v>
                </c:pt>
                <c:pt idx="88">
                  <c:v>0.44</c:v>
                </c:pt>
                <c:pt idx="89">
                  <c:v>0.445</c:v>
                </c:pt>
                <c:pt idx="90">
                  <c:v>0.45</c:v>
                </c:pt>
                <c:pt idx="91">
                  <c:v>0.455</c:v>
                </c:pt>
                <c:pt idx="92">
                  <c:v>0.46</c:v>
                </c:pt>
                <c:pt idx="93">
                  <c:v>0.465</c:v>
                </c:pt>
                <c:pt idx="94">
                  <c:v>0.47</c:v>
                </c:pt>
                <c:pt idx="95">
                  <c:v>0.475</c:v>
                </c:pt>
                <c:pt idx="96">
                  <c:v>0.48</c:v>
                </c:pt>
                <c:pt idx="97">
                  <c:v>0.485</c:v>
                </c:pt>
                <c:pt idx="98">
                  <c:v>0.49</c:v>
                </c:pt>
                <c:pt idx="99">
                  <c:v>0.495</c:v>
                </c:pt>
                <c:pt idx="100">
                  <c:v>0.5</c:v>
                </c:pt>
              </c:numCache>
            </c:numRef>
          </c:xVal>
          <c:yVal>
            <c:numRef>
              <c:f>'Chart Data'!$B$2:$B$102</c:f>
              <c:numCache>
                <c:formatCode>General</c:formatCode>
                <c:ptCount val="101"/>
                <c:pt idx="0">
                  <c:v>0</c:v>
                </c:pt>
                <c:pt idx="1">
                  <c:v>0.0487705754993</c:v>
                </c:pt>
                <c:pt idx="2">
                  <c:v>0.095162581964</c:v>
                </c:pt>
                <c:pt idx="3">
                  <c:v>0.139292023575</c:v>
                </c:pt>
                <c:pt idx="4">
                  <c:v>0.181269246922</c:v>
                </c:pt>
                <c:pt idx="5">
                  <c:v>0.221199216929</c:v>
                </c:pt>
                <c:pt idx="6">
                  <c:v>0.259181779318</c:v>
                </c:pt>
                <c:pt idx="7">
                  <c:v>0.295311910281</c:v>
                </c:pt>
                <c:pt idx="8">
                  <c:v>0.329679953964</c:v>
                </c:pt>
                <c:pt idx="9">
                  <c:v>0.362371848378</c:v>
                </c:pt>
                <c:pt idx="10">
                  <c:v>0.393469340287</c:v>
                </c:pt>
                <c:pt idx="11">
                  <c:v>0.42305018962</c:v>
                </c:pt>
                <c:pt idx="12">
                  <c:v>0.451188363906</c:v>
                </c:pt>
                <c:pt idx="13">
                  <c:v>0.477954223239</c:v>
                </c:pt>
                <c:pt idx="14">
                  <c:v>0.503414696209</c:v>
                </c:pt>
                <c:pt idx="15">
                  <c:v>0.527633447259</c:v>
                </c:pt>
                <c:pt idx="16">
                  <c:v>0.550671035883</c:v>
                </c:pt>
                <c:pt idx="17">
                  <c:v>0.572585068051</c:v>
                </c:pt>
                <c:pt idx="18">
                  <c:v>0.593430340259</c:v>
                </c:pt>
                <c:pt idx="19">
                  <c:v>0.613258976545</c:v>
                </c:pt>
                <c:pt idx="20">
                  <c:v>0.632120558829</c:v>
                </c:pt>
                <c:pt idx="21">
                  <c:v>0.650062250889</c:v>
                </c:pt>
                <c:pt idx="22">
                  <c:v>0.667128916302</c:v>
                </c:pt>
                <c:pt idx="23">
                  <c:v>0.683363230621</c:v>
                </c:pt>
                <c:pt idx="24">
                  <c:v>0.698805788088</c:v>
                </c:pt>
                <c:pt idx="25">
                  <c:v>0.71349520314</c:v>
                </c:pt>
                <c:pt idx="26">
                  <c:v>0.727468206966</c:v>
                </c:pt>
                <c:pt idx="27">
                  <c:v>0.740759739354</c:v>
                </c:pt>
                <c:pt idx="28">
                  <c:v>0.753403036058</c:v>
                </c:pt>
                <c:pt idx="29">
                  <c:v>0.765429711906</c:v>
                </c:pt>
                <c:pt idx="30">
                  <c:v>0.776869839852</c:v>
                </c:pt>
                <c:pt idx="31">
                  <c:v>0.787752026173</c:v>
                </c:pt>
                <c:pt idx="32">
                  <c:v>0.798103482005</c:v>
                </c:pt>
                <c:pt idx="33">
                  <c:v>0.807950091379</c:v>
                </c:pt>
                <c:pt idx="34">
                  <c:v>0.817316475947</c:v>
                </c:pt>
                <c:pt idx="35">
                  <c:v>0.82622605655</c:v>
                </c:pt>
                <c:pt idx="36">
                  <c:v>0.834701111778</c:v>
                </c:pt>
                <c:pt idx="37">
                  <c:v>0.842762833686</c:v>
                </c:pt>
                <c:pt idx="38">
                  <c:v>0.850431380777</c:v>
                </c:pt>
                <c:pt idx="39">
                  <c:v>0.857725928413</c:v>
                </c:pt>
                <c:pt idx="40">
                  <c:v>0.864664716763</c:v>
                </c:pt>
                <c:pt idx="41">
                  <c:v>0.871265096412</c:v>
                </c:pt>
                <c:pt idx="42">
                  <c:v>0.877543571747</c:v>
                </c:pt>
                <c:pt idx="43">
                  <c:v>0.883515842227</c:v>
                </c:pt>
                <c:pt idx="44">
                  <c:v>0.889196841638</c:v>
                </c:pt>
                <c:pt idx="45">
                  <c:v>0.894600775438</c:v>
                </c:pt>
                <c:pt idx="46">
                  <c:v>0.899741156277</c:v>
                </c:pt>
                <c:pt idx="47">
                  <c:v>0.904630837784</c:v>
                </c:pt>
                <c:pt idx="48">
                  <c:v>0.909282046711</c:v>
                </c:pt>
                <c:pt idx="49">
                  <c:v>0.913706413501</c:v>
                </c:pt>
                <c:pt idx="50">
                  <c:v>0.917915001376</c:v>
                </c:pt>
                <c:pt idx="51">
                  <c:v>0.921918333999</c:v>
                </c:pt>
                <c:pt idx="52">
                  <c:v>0.925726421786</c:v>
                </c:pt>
                <c:pt idx="53">
                  <c:v>0.92934878694</c:v>
                </c:pt>
                <c:pt idx="54">
                  <c:v>0.93279448726</c:v>
                </c:pt>
                <c:pt idx="55">
                  <c:v>0.936072138793</c:v>
                </c:pt>
                <c:pt idx="56">
                  <c:v>0.939189937375</c:v>
                </c:pt>
                <c:pt idx="57">
                  <c:v>0.942155679125</c:v>
                </c:pt>
                <c:pt idx="58">
                  <c:v>0.944976779944</c:v>
                </c:pt>
                <c:pt idx="59">
                  <c:v>0.947660294052</c:v>
                </c:pt>
                <c:pt idx="60">
                  <c:v>0.950212931632</c:v>
                </c:pt>
                <c:pt idx="61">
                  <c:v>0.952641075609</c:v>
                </c:pt>
                <c:pt idx="62">
                  <c:v>0.954950797606</c:v>
                </c:pt>
                <c:pt idx="63">
                  <c:v>0.957147873133</c:v>
                </c:pt>
                <c:pt idx="64">
                  <c:v>0.959237796022</c:v>
                </c:pt>
                <c:pt idx="65">
                  <c:v>0.961225792168</c:v>
                </c:pt>
                <c:pt idx="66">
                  <c:v>0.963116832599</c:v>
                </c:pt>
                <c:pt idx="67">
                  <c:v>0.964915645899</c:v>
                </c:pt>
                <c:pt idx="68">
                  <c:v>0.96662673004</c:v>
                </c:pt>
                <c:pt idx="69">
                  <c:v>0.968254363622</c:v>
                </c:pt>
                <c:pt idx="70">
                  <c:v>0.969802616578</c:v>
                </c:pt>
                <c:pt idx="71">
                  <c:v>0.971275360346</c:v>
                </c:pt>
                <c:pt idx="72">
                  <c:v>0.972676277553</c:v>
                </c:pt>
                <c:pt idx="73">
                  <c:v>0.974008871221</c:v>
                </c:pt>
                <c:pt idx="74">
                  <c:v>0.97527647353</c:v>
                </c:pt>
                <c:pt idx="75">
                  <c:v>0.976482254144</c:v>
                </c:pt>
                <c:pt idx="76">
                  <c:v>0.977629228144</c:v>
                </c:pt>
                <c:pt idx="77">
                  <c:v>0.978720263562</c:v>
                </c:pt>
                <c:pt idx="78">
                  <c:v>0.979758088554</c:v>
                </c:pt>
                <c:pt idx="79">
                  <c:v>0.980745298225</c:v>
                </c:pt>
                <c:pt idx="80">
                  <c:v>0.981684361111</c:v>
                </c:pt>
                <c:pt idx="81">
                  <c:v>0.982577625361</c:v>
                </c:pt>
                <c:pt idx="82">
                  <c:v>0.983427324598</c:v>
                </c:pt>
                <c:pt idx="83">
                  <c:v>0.984235583515</c:v>
                </c:pt>
                <c:pt idx="84">
                  <c:v>0.98500442318</c:v>
                </c:pt>
                <c:pt idx="85">
                  <c:v>0.985735766091</c:v>
                </c:pt>
                <c:pt idx="86">
                  <c:v>0.986431440988</c:v>
                </c:pt>
                <c:pt idx="87">
                  <c:v>0.98709318742</c:v>
                </c:pt>
                <c:pt idx="88">
                  <c:v>0.987722660097</c:v>
                </c:pt>
                <c:pt idx="89">
                  <c:v>0.98832143303</c:v>
                </c:pt>
                <c:pt idx="90">
                  <c:v>0.988891003462</c:v>
                </c:pt>
                <c:pt idx="91">
                  <c:v>0.989432795616</c:v>
                </c:pt>
                <c:pt idx="92">
                  <c:v>0.989948164255</c:v>
                </c:pt>
                <c:pt idx="93">
                  <c:v>0.990438398069</c:v>
                </c:pt>
                <c:pt idx="94">
                  <c:v>0.990904722898</c:v>
                </c:pt>
                <c:pt idx="95">
                  <c:v>0.991348304797</c:v>
                </c:pt>
                <c:pt idx="96">
                  <c:v>0.991770252951</c:v>
                </c:pt>
                <c:pt idx="97">
                  <c:v>0.992171622451</c:v>
                </c:pt>
                <c:pt idx="98">
                  <c:v>0.992553416929</c:v>
                </c:pt>
                <c:pt idx="99">
                  <c:v>0.992916591071</c:v>
                </c:pt>
                <c:pt idx="100">
                  <c:v>0.993262053001</c:v>
                </c:pt>
              </c:numCache>
            </c:numRef>
          </c:y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CE6E6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Consolas"/>
                    <a:ea typeface="Consolas"/>
                    <a:cs typeface="Consolas"/>
                  </a:rPr>
                  <a:t>Normalized voltage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Consolas"/>
                <a:ea typeface="Consolas"/>
                <a:cs typeface="Consolas"/>
              </a:defRPr>
            </a:pPr>
          </a:p>
        </c:txPr>
        <c:crossAx val="48650112"/>
      </c:valAx>
      <c:val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Consolas"/>
                    <a:ea typeface="Consolas"/>
                    <a:cs typeface="Consolas"/>
                  </a:rPr>
                  <a:t>Time (s)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Consolas"/>
                <a:ea typeface="Consolas"/>
                <a:cs typeface="Consolas"/>
              </a:defRPr>
            </a:pPr>
          </a:p>
        </c:txPr>
        <c:crossAx val="48672768"/>
        <c:majorUnit val="0.1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"/>
        <c:varyColors val="0"/>
        <c:ser>
          <c:idx val="0"/>
          <c:order val="0"/>
          <c:tx>
            <c:v>Analytical reference</c:v>
          </c:tx>
          <c:spPr>
            <a:ln xmlns:a="http://schemas.openxmlformats.org/drawingml/2006/main" w="19050">
              <a:solidFill>
                <a:srgbClr val="137D84"/>
              </a:solidFill>
            </a:ln>
          </c:spPr>
          <c:marker>
            <c:symbol val="none"/>
          </c:marker>
          <c:xVal>
            <c:numRef>
              <c:f>'Chart Data'!$A$2:$A$152</c:f>
              <c:numCache>
                <c:formatCode>General</c:formatCode>
                <c:ptCount val="151"/>
                <c:pt idx="0">
                  <c:v>0</c:v>
                </c:pt>
                <c:pt idx="1">
                  <c:v>0.0533333333333</c:v>
                </c:pt>
                <c:pt idx="2">
                  <c:v>0.106666666667</c:v>
                </c:pt>
                <c:pt idx="3">
                  <c:v>0.16</c:v>
                </c:pt>
                <c:pt idx="4">
                  <c:v>0.213333333333</c:v>
                </c:pt>
                <c:pt idx="5">
                  <c:v>0.266666666667</c:v>
                </c:pt>
                <c:pt idx="6">
                  <c:v>0.32</c:v>
                </c:pt>
                <c:pt idx="7">
                  <c:v>0.373333333333</c:v>
                </c:pt>
                <c:pt idx="8">
                  <c:v>0.426666666667</c:v>
                </c:pt>
                <c:pt idx="9">
                  <c:v>0.48</c:v>
                </c:pt>
                <c:pt idx="10">
                  <c:v>0.533333333333</c:v>
                </c:pt>
                <c:pt idx="11">
                  <c:v>0.586666666667</c:v>
                </c:pt>
                <c:pt idx="12">
                  <c:v>0.64</c:v>
                </c:pt>
                <c:pt idx="13">
                  <c:v>0.693333333333</c:v>
                </c:pt>
                <c:pt idx="14">
                  <c:v>0.746666666667</c:v>
                </c:pt>
                <c:pt idx="15">
                  <c:v>0.8</c:v>
                </c:pt>
                <c:pt idx="16">
                  <c:v>0.853333333333</c:v>
                </c:pt>
                <c:pt idx="17">
                  <c:v>0.906666666667</c:v>
                </c:pt>
                <c:pt idx="18">
                  <c:v>0.96</c:v>
                </c:pt>
                <c:pt idx="19">
                  <c:v>1.01333333333</c:v>
                </c:pt>
                <c:pt idx="20">
                  <c:v>1.06666666667</c:v>
                </c:pt>
                <c:pt idx="21">
                  <c:v>1.12</c:v>
                </c:pt>
                <c:pt idx="22">
                  <c:v>1.17333333333</c:v>
                </c:pt>
                <c:pt idx="23">
                  <c:v>1.22666666667</c:v>
                </c:pt>
                <c:pt idx="24">
                  <c:v>1.28</c:v>
                </c:pt>
                <c:pt idx="25">
                  <c:v>1.33333333333</c:v>
                </c:pt>
                <c:pt idx="26">
                  <c:v>1.38666666667</c:v>
                </c:pt>
                <c:pt idx="27">
                  <c:v>1.44</c:v>
                </c:pt>
                <c:pt idx="28">
                  <c:v>1.49333333333</c:v>
                </c:pt>
                <c:pt idx="29">
                  <c:v>1.54666666667</c:v>
                </c:pt>
                <c:pt idx="30">
                  <c:v>1.6</c:v>
                </c:pt>
                <c:pt idx="31">
                  <c:v>1.65333333333</c:v>
                </c:pt>
                <c:pt idx="32">
                  <c:v>1.70666666667</c:v>
                </c:pt>
                <c:pt idx="33">
                  <c:v>1.76</c:v>
                </c:pt>
                <c:pt idx="34">
                  <c:v>1.81333333333</c:v>
                </c:pt>
                <c:pt idx="35">
                  <c:v>1.86666666667</c:v>
                </c:pt>
                <c:pt idx="36">
                  <c:v>1.92</c:v>
                </c:pt>
                <c:pt idx="37">
                  <c:v>1.97333333333</c:v>
                </c:pt>
                <c:pt idx="38">
                  <c:v>2.02666666667</c:v>
                </c:pt>
                <c:pt idx="39">
                  <c:v>2.08</c:v>
                </c:pt>
                <c:pt idx="40">
                  <c:v>2.13333333333</c:v>
                </c:pt>
                <c:pt idx="41">
                  <c:v>2.18666666667</c:v>
                </c:pt>
                <c:pt idx="42">
                  <c:v>2.24</c:v>
                </c:pt>
                <c:pt idx="43">
                  <c:v>2.29333333333</c:v>
                </c:pt>
                <c:pt idx="44">
                  <c:v>2.34666666667</c:v>
                </c:pt>
                <c:pt idx="45">
                  <c:v>2.4</c:v>
                </c:pt>
                <c:pt idx="46">
                  <c:v>2.45333333333</c:v>
                </c:pt>
                <c:pt idx="47">
                  <c:v>2.50666666667</c:v>
                </c:pt>
                <c:pt idx="48">
                  <c:v>2.56</c:v>
                </c:pt>
                <c:pt idx="49">
                  <c:v>2.61333333333</c:v>
                </c:pt>
                <c:pt idx="50">
                  <c:v>2.66666666667</c:v>
                </c:pt>
                <c:pt idx="51">
                  <c:v>2.72</c:v>
                </c:pt>
                <c:pt idx="52">
                  <c:v>2.77333333333</c:v>
                </c:pt>
                <c:pt idx="53">
                  <c:v>2.82666666667</c:v>
                </c:pt>
                <c:pt idx="54">
                  <c:v>2.88</c:v>
                </c:pt>
                <c:pt idx="55">
                  <c:v>2.93333333333</c:v>
                </c:pt>
                <c:pt idx="56">
                  <c:v>2.98666666667</c:v>
                </c:pt>
                <c:pt idx="57">
                  <c:v>3.04</c:v>
                </c:pt>
                <c:pt idx="58">
                  <c:v>3.09333333333</c:v>
                </c:pt>
                <c:pt idx="59">
                  <c:v>3.14666666667</c:v>
                </c:pt>
                <c:pt idx="60">
                  <c:v>3.2</c:v>
                </c:pt>
                <c:pt idx="61">
                  <c:v>3.25333333333</c:v>
                </c:pt>
                <c:pt idx="62">
                  <c:v>3.30666666667</c:v>
                </c:pt>
                <c:pt idx="63">
                  <c:v>3.36</c:v>
                </c:pt>
                <c:pt idx="64">
                  <c:v>3.41333333333</c:v>
                </c:pt>
                <c:pt idx="65">
                  <c:v>3.46666666667</c:v>
                </c:pt>
                <c:pt idx="66">
                  <c:v>3.52</c:v>
                </c:pt>
                <c:pt idx="67">
                  <c:v>3.57333333333</c:v>
                </c:pt>
                <c:pt idx="68">
                  <c:v>3.62666666667</c:v>
                </c:pt>
                <c:pt idx="69">
                  <c:v>3.68</c:v>
                </c:pt>
                <c:pt idx="70">
                  <c:v>3.73333333333</c:v>
                </c:pt>
                <c:pt idx="71">
                  <c:v>3.78666666667</c:v>
                </c:pt>
                <c:pt idx="72">
                  <c:v>3.84</c:v>
                </c:pt>
                <c:pt idx="73">
                  <c:v>3.89333333333</c:v>
                </c:pt>
                <c:pt idx="74">
                  <c:v>3.94666666667</c:v>
                </c:pt>
                <c:pt idx="75">
                  <c:v>4</c:v>
                </c:pt>
                <c:pt idx="76">
                  <c:v>4.05333333333</c:v>
                </c:pt>
                <c:pt idx="77">
                  <c:v>4.10666666667</c:v>
                </c:pt>
                <c:pt idx="78">
                  <c:v>4.16</c:v>
                </c:pt>
                <c:pt idx="79">
                  <c:v>4.21333333333</c:v>
                </c:pt>
                <c:pt idx="80">
                  <c:v>4.26666666667</c:v>
                </c:pt>
                <c:pt idx="81">
                  <c:v>4.32</c:v>
                </c:pt>
                <c:pt idx="82">
                  <c:v>4.37333333333</c:v>
                </c:pt>
                <c:pt idx="83">
                  <c:v>4.42666666667</c:v>
                </c:pt>
                <c:pt idx="84">
                  <c:v>4.48</c:v>
                </c:pt>
                <c:pt idx="85">
                  <c:v>4.53333333333</c:v>
                </c:pt>
                <c:pt idx="86">
                  <c:v>4.58666666667</c:v>
                </c:pt>
                <c:pt idx="87">
                  <c:v>4.64</c:v>
                </c:pt>
                <c:pt idx="88">
                  <c:v>4.69333333333</c:v>
                </c:pt>
                <c:pt idx="89">
                  <c:v>4.74666666667</c:v>
                </c:pt>
                <c:pt idx="90">
                  <c:v>4.8</c:v>
                </c:pt>
                <c:pt idx="91">
                  <c:v>4.85333333333</c:v>
                </c:pt>
                <c:pt idx="92">
                  <c:v>4.90666666667</c:v>
                </c:pt>
                <c:pt idx="93">
                  <c:v>4.96</c:v>
                </c:pt>
                <c:pt idx="94">
                  <c:v>5.01333333333</c:v>
                </c:pt>
                <c:pt idx="95">
                  <c:v>5.06666666667</c:v>
                </c:pt>
                <c:pt idx="96">
                  <c:v>5.12</c:v>
                </c:pt>
                <c:pt idx="97">
                  <c:v>5.17333333333</c:v>
                </c:pt>
                <c:pt idx="98">
                  <c:v>5.22666666667</c:v>
                </c:pt>
                <c:pt idx="99">
                  <c:v>5.28</c:v>
                </c:pt>
                <c:pt idx="100">
                  <c:v>5.33333333333</c:v>
                </c:pt>
                <c:pt idx="101">
                  <c:v>5.38666666667</c:v>
                </c:pt>
                <c:pt idx="102">
                  <c:v>5.44</c:v>
                </c:pt>
                <c:pt idx="103">
                  <c:v>5.49333333333</c:v>
                </c:pt>
                <c:pt idx="104">
                  <c:v>5.54666666667</c:v>
                </c:pt>
                <c:pt idx="105">
                  <c:v>5.6</c:v>
                </c:pt>
                <c:pt idx="106">
                  <c:v>5.65333333333</c:v>
                </c:pt>
                <c:pt idx="107">
                  <c:v>5.70666666667</c:v>
                </c:pt>
                <c:pt idx="108">
                  <c:v>5.76</c:v>
                </c:pt>
                <c:pt idx="109">
                  <c:v>5.81333333333</c:v>
                </c:pt>
                <c:pt idx="110">
                  <c:v>5.86666666667</c:v>
                </c:pt>
                <c:pt idx="111">
                  <c:v>5.92</c:v>
                </c:pt>
                <c:pt idx="112">
                  <c:v>5.97333333333</c:v>
                </c:pt>
                <c:pt idx="113">
                  <c:v>6.02666666667</c:v>
                </c:pt>
                <c:pt idx="114">
                  <c:v>6.08</c:v>
                </c:pt>
                <c:pt idx="115">
                  <c:v>6.13333333333</c:v>
                </c:pt>
                <c:pt idx="116">
                  <c:v>6.18666666667</c:v>
                </c:pt>
                <c:pt idx="117">
                  <c:v>6.24</c:v>
                </c:pt>
                <c:pt idx="118">
                  <c:v>6.29333333333</c:v>
                </c:pt>
                <c:pt idx="119">
                  <c:v>6.34666666667</c:v>
                </c:pt>
                <c:pt idx="120">
                  <c:v>6.4</c:v>
                </c:pt>
                <c:pt idx="121">
                  <c:v>6.45333333333</c:v>
                </c:pt>
                <c:pt idx="122">
                  <c:v>6.50666666667</c:v>
                </c:pt>
                <c:pt idx="123">
                  <c:v>6.56</c:v>
                </c:pt>
                <c:pt idx="124">
                  <c:v>6.61333333333</c:v>
                </c:pt>
                <c:pt idx="125">
                  <c:v>6.66666666667</c:v>
                </c:pt>
                <c:pt idx="126">
                  <c:v>6.72</c:v>
                </c:pt>
                <c:pt idx="127">
                  <c:v>6.77333333333</c:v>
                </c:pt>
                <c:pt idx="128">
                  <c:v>6.82666666667</c:v>
                </c:pt>
                <c:pt idx="129">
                  <c:v>6.88</c:v>
                </c:pt>
                <c:pt idx="130">
                  <c:v>6.93333333333</c:v>
                </c:pt>
                <c:pt idx="131">
                  <c:v>6.98666666667</c:v>
                </c:pt>
                <c:pt idx="132">
                  <c:v>7.04</c:v>
                </c:pt>
                <c:pt idx="133">
                  <c:v>7.09333333333</c:v>
                </c:pt>
                <c:pt idx="134">
                  <c:v>7.14666666667</c:v>
                </c:pt>
                <c:pt idx="135">
                  <c:v>7.2</c:v>
                </c:pt>
                <c:pt idx="136">
                  <c:v>7.25333333333</c:v>
                </c:pt>
                <c:pt idx="137">
                  <c:v>7.30666666667</c:v>
                </c:pt>
                <c:pt idx="138">
                  <c:v>7.36</c:v>
                </c:pt>
                <c:pt idx="139">
                  <c:v>7.41333333333</c:v>
                </c:pt>
                <c:pt idx="140">
                  <c:v>7.46666666667</c:v>
                </c:pt>
                <c:pt idx="141">
                  <c:v>7.52</c:v>
                </c:pt>
                <c:pt idx="142">
                  <c:v>7.57333333333</c:v>
                </c:pt>
                <c:pt idx="143">
                  <c:v>7.62666666667</c:v>
                </c:pt>
                <c:pt idx="144">
                  <c:v>7.68</c:v>
                </c:pt>
                <c:pt idx="145">
                  <c:v>7.73333333333</c:v>
                </c:pt>
                <c:pt idx="146">
                  <c:v>7.78666666667</c:v>
                </c:pt>
                <c:pt idx="147">
                  <c:v>7.84</c:v>
                </c:pt>
                <c:pt idx="148">
                  <c:v>7.89333333333</c:v>
                </c:pt>
                <c:pt idx="149">
                  <c:v>7.94666666667</c:v>
                </c:pt>
                <c:pt idx="150">
                  <c:v>8</c:v>
                </c:pt>
              </c:numCache>
            </c:numRef>
          </c:xVal>
          <c:yVal>
            <c:numRef>
              <c:f>'Chart Data'!$B$2:$B$152</c:f>
              <c:numCache>
                <c:formatCode>General</c:formatCode>
                <c:ptCount val="151"/>
                <c:pt idx="0">
                  <c:v>0</c:v>
                </c:pt>
                <c:pt idx="1">
                  <c:v>0.00137168257718</c:v>
                </c:pt>
                <c:pt idx="2">
                  <c:v>0.00528523353449</c:v>
                </c:pt>
                <c:pt idx="3">
                  <c:v>0.0114412850038</c:v>
                </c:pt>
                <c:pt idx="4">
                  <c:v>0.0195465795148</c:v>
                </c:pt>
                <c:pt idx="5">
                  <c:v>0.0293165136051</c:v>
                </c:pt>
                <c:pt idx="6">
                  <c:v>0.0404773307759</c:v>
                </c:pt>
                <c:pt idx="7">
                  <c:v>0.0527679756272</c:v>
                </c:pt>
                <c:pt idx="8">
                  <c:v>0.0659416234603</c:v>
                </c:pt>
                <c:pt idx="9">
                  <c:v>0.079766901692</c:v>
                </c:pt>
                <c:pt idx="10">
                  <c:v>0.0940288210914</c:v>
                </c:pt>
                <c:pt idx="11">
                  <c:v>0.108529436158</c:v>
                </c:pt>
                <c:pt idx="12">
                  <c:v>0.123088254925</c:v>
                </c:pt>
                <c:pt idx="13">
                  <c:v>0.13754241912</c:v>
                </c:pt>
                <c:pt idx="14">
                  <c:v>0.151746675979</c:v>
                </c:pt>
                <c:pt idx="15">
                  <c:v>0.165573163091</c:v>
                </c:pt>
                <c:pt idx="16">
                  <c:v>0.178911027511</c:v>
                </c:pt>
                <c:pt idx="17">
                  <c:v>0.191665900026</c:v>
                </c:pt>
                <c:pt idx="18">
                  <c:v>0.203759244875</c:v>
                </c:pt>
                <c:pt idx="19">
                  <c:v>0.215127604561</c:v>
                </c:pt>
                <c:pt idx="20">
                  <c:v>0.225721758493</c:v>
                </c:pt>
                <c:pt idx="21">
                  <c:v>0.235505813253</c:v>
                </c:pt>
                <c:pt idx="22">
                  <c:v>0.244456241217</c:v>
                </c:pt>
                <c:pt idx="23">
                  <c:v>0.252560883117</c:v>
                </c:pt>
                <c:pt idx="24">
                  <c:v>0.259817928951</c:v>
                </c:pt>
                <c:pt idx="25">
                  <c:v>0.26623489041</c:v>
                </c:pt>
                <c:pt idx="26">
                  <c:v>0.271827576769</c:v>
                </c:pt>
                <c:pt idx="27">
                  <c:v>0.276619084932</c:v>
                </c:pt>
                <c:pt idx="28">
                  <c:v>0.280638813081</c:v>
                </c:pt>
                <c:pt idx="29">
                  <c:v>0.28392150618</c:v>
                </c:pt>
                <c:pt idx="30">
                  <c:v>0.286506340408</c:v>
                </c:pt>
                <c:pt idx="31">
                  <c:v>0.288436052442</c:v>
                </c:pt>
                <c:pt idx="32">
                  <c:v>0.289756118448</c:v>
                </c:pt>
                <c:pt idx="33">
                  <c:v>0.290513986601</c:v>
                </c:pt>
                <c:pt idx="34">
                  <c:v>0.290758365996</c:v>
                </c:pt>
                <c:pt idx="35">
                  <c:v>0.2905385739</c:v>
                </c:pt>
                <c:pt idx="36">
                  <c:v>0.289903942502</c:v>
                </c:pt>
                <c:pt idx="37">
                  <c:v>0.288903285506</c:v>
                </c:pt>
                <c:pt idx="38">
                  <c:v>0.287584424301</c:v>
                </c:pt>
                <c:pt idx="39">
                  <c:v>0.285993772754</c:v>
                </c:pt>
                <c:pt idx="40">
                  <c:v>0.284175979194</c:v>
                </c:pt>
                <c:pt idx="41">
                  <c:v>0.282173623657</c:v>
                </c:pt>
                <c:pt idx="42">
                  <c:v>0.280026968052</c:v>
                </c:pt>
                <c:pt idx="43">
                  <c:v>0.277773756606</c:v>
                </c:pt>
                <c:pt idx="44">
                  <c:v>0.275449063641</c:v>
                </c:pt>
                <c:pt idx="45">
                  <c:v>0.273085185539</c:v>
                </c:pt>
                <c:pt idx="46">
                  <c:v>0.270711573587</c:v>
                </c:pt>
                <c:pt idx="47">
                  <c:v>0.268354804292</c:v>
                </c:pt>
                <c:pt idx="48">
                  <c:v>0.266038583697</c:v>
                </c:pt>
                <c:pt idx="49">
                  <c:v>0.263783782205</c:v>
                </c:pt>
                <c:pt idx="50">
                  <c:v>0.261608496456</c:v>
                </c:pt>
                <c:pt idx="51">
                  <c:v>0.259528134847</c:v>
                </c:pt>
                <c:pt idx="52">
                  <c:v>0.257555523387</c:v>
                </c:pt>
                <c:pt idx="53">
                  <c:v>0.255701028679</c:v>
                </c:pt>
                <c:pt idx="54">
                  <c:v>0.253972694986</c:v>
                </c:pt>
                <c:pt idx="55">
                  <c:v>0.252376392454</c:v>
                </c:pt>
                <c:pt idx="56">
                  <c:v>0.250915973796</c:v>
                </c:pt>
                <c:pt idx="57">
                  <c:v>0.249593436858</c:v>
                </c:pt>
                <c:pt idx="58">
                  <c:v>0.24840909075</c:v>
                </c:pt>
                <c:pt idx="59">
                  <c:v>0.247361723369</c:v>
                </c:pt>
                <c:pt idx="60">
                  <c:v>0.246448768377</c:v>
                </c:pt>
                <c:pt idx="61">
                  <c:v>0.245666469881</c:v>
                </c:pt>
                <c:pt idx="62">
                  <c:v>0.245010043288</c:v>
                </c:pt>
                <c:pt idx="63">
                  <c:v>0.244473830962</c:v>
                </c:pt>
                <c:pt idx="64">
                  <c:v>0.244051451561</c:v>
                </c:pt>
                <c:pt idx="65">
                  <c:v>0.243735942052</c:v>
                </c:pt>
                <c:pt idx="66">
                  <c:v>0.243519891644</c:v>
                </c:pt>
                <c:pt idx="67">
                  <c:v>0.243395566986</c:v>
                </c:pt>
                <c:pt idx="68">
                  <c:v>0.243355028184</c:v>
                </c:pt>
                <c:pt idx="69">
                  <c:v>0.243390235302</c:v>
                </c:pt>
                <c:pt idx="70">
                  <c:v>0.24349314517</c:v>
                </c:pt>
                <c:pt idx="71">
                  <c:v>0.24365579843</c:v>
                </c:pt>
                <c:pt idx="72">
                  <c:v>0.243870396871</c:v>
                </c:pt>
                <c:pt idx="73">
                  <c:v>0.244129371206</c:v>
                </c:pt>
                <c:pt idx="74">
                  <c:v>0.244425439517</c:v>
                </c:pt>
                <c:pt idx="75">
                  <c:v>0.244751656695</c:v>
                </c:pt>
                <c:pt idx="76">
                  <c:v>0.245101455245</c:v>
                </c:pt>
                <c:pt idx="77">
                  <c:v>0.245468677886</c:v>
                </c:pt>
                <c:pt idx="78">
                  <c:v>0.245847602438</c:v>
                </c:pt>
                <c:pt idx="79">
                  <c:v>0.246232959493</c:v>
                </c:pt>
                <c:pt idx="80">
                  <c:v>0.246619943422</c:v>
                </c:pt>
                <c:pt idx="81">
                  <c:v>0.247004217262</c:v>
                </c:pt>
                <c:pt idx="82">
                  <c:v>0.247381912061</c:v>
                </c:pt>
                <c:pt idx="83">
                  <c:v>0.247749621244</c:v>
                </c:pt>
                <c:pt idx="84">
                  <c:v>0.248104390553</c:v>
                </c:pt>
                <c:pt idx="85">
                  <c:v>0.248443704144</c:v>
                </c:pt>
                <c:pt idx="86">
                  <c:v>0.248765467352</c:v>
                </c:pt>
                <c:pt idx="87">
                  <c:v>0.249067986663</c:v>
                </c:pt>
                <c:pt idx="88">
                  <c:v>0.249349947386</c:v>
                </c:pt>
                <c:pt idx="89">
                  <c:v>0.249610389502</c:v>
                </c:pt>
                <c:pt idx="90">
                  <c:v>0.24984868213</c:v>
                </c:pt>
                <c:pt idx="91">
                  <c:v>0.250064497028</c:v>
                </c:pt>
                <c:pt idx="92">
                  <c:v>0.250257781512</c:v>
                </c:pt>
                <c:pt idx="93">
                  <c:v>0.250428731148</c:v>
                </c:pt>
                <c:pt idx="94">
                  <c:v>0.250577762523</c:v>
                </c:pt>
                <c:pt idx="95">
                  <c:v>0.250705486393</c:v>
                </c:pt>
                <c:pt idx="96">
                  <c:v>0.250812681452</c:v>
                </c:pt>
                <c:pt idx="97">
                  <c:v>0.250900268949</c:v>
                </c:pt>
                <c:pt idx="98">
                  <c:v>0.250969288328</c:v>
                </c:pt>
                <c:pt idx="99">
                  <c:v>0.251020874064</c:v>
                </c:pt>
                <c:pt idx="100">
                  <c:v>0.251056233817</c:v>
                </c:pt>
                <c:pt idx="101">
                  <c:v>0.251076628008</c:v>
                </c:pt>
                <c:pt idx="102">
                  <c:v>0.251083350888</c:v>
                </c:pt>
                <c:pt idx="103">
                  <c:v>0.251077713166</c:v>
                </c:pt>
                <c:pt idx="104">
                  <c:v>0.251061026206</c:v>
                </c:pt>
                <c:pt idx="105">
                  <c:v>0.251034587828</c:v>
                </c:pt>
                <c:pt idx="106">
                  <c:v>0.25099966968</c:v>
                </c:pt>
                <c:pt idx="107">
                  <c:v>0.250957506181</c:v>
                </c:pt>
                <c:pt idx="108">
                  <c:v>0.250909284973</c:v>
                </c:pt>
                <c:pt idx="109">
                  <c:v>0.250856138852</c:v>
                </c:pt>
                <c:pt idx="110">
                  <c:v>0.250799139104</c:v>
                </c:pt>
                <c:pt idx="111">
                  <c:v>0.250739290175</c:v>
                </c:pt>
                <c:pt idx="112">
                  <c:v>0.250677525607</c:v>
                </c:pt>
                <c:pt idx="113">
                  <c:v>0.250614705144</c:v>
                </c:pt>
                <c:pt idx="114">
                  <c:v>0.25055161293</c:v>
                </c:pt>
                <c:pt idx="115">
                  <c:v>0.250488956704</c:v>
                </c:pt>
                <c:pt idx="116">
                  <c:v>0.250427367899</c:v>
                </c:pt>
                <c:pt idx="117">
                  <c:v>0.250367402554</c:v>
                </c:pt>
                <c:pt idx="118">
                  <c:v>0.250309542947</c:v>
                </c:pt>
                <c:pt idx="119">
                  <c:v>0.250254199858</c:v>
                </c:pt>
                <c:pt idx="120">
                  <c:v>0.250201715374</c:v>
                </c:pt>
                <c:pt idx="121">
                  <c:v>0.250152366151</c:v>
                </c:pt>
                <c:pt idx="122">
                  <c:v>0.250106367051</c:v>
                </c:pt>
                <c:pt idx="123">
                  <c:v>0.250063875076</c:v>
                </c:pt>
                <c:pt idx="124">
                  <c:v>0.250024993532</c:v>
                </c:pt>
                <c:pt idx="125">
                  <c:v>0.249989776345</c:v>
                </c:pt>
                <c:pt idx="126">
                  <c:v>0.249958232478</c:v>
                </c:pt>
                <c:pt idx="127">
                  <c:v>0.249930330381</c:v>
                </c:pt>
                <c:pt idx="128">
                  <c:v>0.249906002433</c:v>
                </c:pt>
                <c:pt idx="129">
                  <c:v>0.249885149317</c:v>
                </c:pt>
                <c:pt idx="130">
                  <c:v>0.249867644302</c:v>
                </c:pt>
                <c:pt idx="131">
                  <c:v>0.249853337378</c:v>
                </c:pt>
                <c:pt idx="132">
                  <c:v>0.249842059234</c:v>
                </c:pt>
                <c:pt idx="133">
                  <c:v>0.249833625031</c:v>
                </c:pt>
                <c:pt idx="134">
                  <c:v>0.24982783797</c:v>
                </c:pt>
                <c:pt idx="135">
                  <c:v>0.249824492621</c:v>
                </c:pt>
                <c:pt idx="136">
                  <c:v>0.249823378013</c:v>
                </c:pt>
                <c:pt idx="137">
                  <c:v>0.24982428047</c:v>
                </c:pt>
                <c:pt idx="138">
                  <c:v>0.249826986184</c:v>
                </c:pt>
                <c:pt idx="139">
                  <c:v>0.24983128354</c:v>
                </c:pt>
                <c:pt idx="140">
                  <c:v>0.24983696517</c:v>
                </c:pt>
                <c:pt idx="141">
                  <c:v>0.249843829764</c:v>
                </c:pt>
                <c:pt idx="142">
                  <c:v>0.249851683621</c:v>
                </c:pt>
                <c:pt idx="143">
                  <c:v>0.249860341977</c:v>
                </c:pt>
                <c:pt idx="144">
                  <c:v>0.249869630083</c:v>
                </c:pt>
                <c:pt idx="145">
                  <c:v>0.249879384083</c:v>
                </c:pt>
                <c:pt idx="146">
                  <c:v>0.249889451675</c:v>
                </c:pt>
                <c:pt idx="147">
                  <c:v>0.249899692584</c:v>
                </c:pt>
                <c:pt idx="148">
                  <c:v>0.249909978862</c:v>
                </c:pt>
                <c:pt idx="149">
                  <c:v>0.249920195013</c:v>
                </c:pt>
                <c:pt idx="150">
                  <c:v>0.249930237984</c:v>
                </c:pt>
              </c:numCache>
            </c:numRef>
          </c:y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CE6E6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Consolas"/>
                    <a:ea typeface="Consolas"/>
                    <a:cs typeface="Consolas"/>
                  </a:rPr>
                  <a:t>Displacement (m)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Consolas"/>
                <a:ea typeface="Consolas"/>
                <a:cs typeface="Consolas"/>
              </a:defRPr>
            </a:pPr>
          </a:p>
        </c:txPr>
        <c:crossAx val="48650112"/>
      </c:valAx>
      <c:val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Consolas"/>
                    <a:ea typeface="Consolas"/>
                    <a:cs typeface="Consolas"/>
                  </a:rPr>
                  <a:t>Time (s)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Consolas"/>
                <a:ea typeface="Consolas"/>
                <a:cs typeface="Consolas"/>
              </a:defRPr>
            </a:pPr>
          </a:p>
        </c:txPr>
        <c:crossAx val="48672768"/>
        <c:majorUnit val="1.6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"/>
        <c:varyColors val="0"/>
        <c:ser>
          <c:idx val="0"/>
          <c:order val="0"/>
          <c:tx>
            <c:v>Analytical reference</c:v>
          </c:tx>
          <c:spPr>
            <a:ln xmlns:a="http://schemas.openxmlformats.org/drawingml/2006/main" w="19050">
              <a:solidFill>
                <a:srgbClr val="137D84"/>
              </a:solidFill>
            </a:ln>
          </c:spPr>
          <c:marker>
            <c:symbol val="none"/>
          </c:marker>
          <c:xVal>
            <c:numRef>
              <c:f>'Chart Data'!$A$2:$A$152</c:f>
              <c:numCache>
                <c:formatCode>General</c:formatCode>
                <c:ptCount val="151"/>
                <c:pt idx="0">
                  <c:v>0</c:v>
                </c:pt>
                <c:pt idx="1">
                  <c:v>0.0002</c:v>
                </c:pt>
                <c:pt idx="2">
                  <c:v>0.0004</c:v>
                </c:pt>
                <c:pt idx="3">
                  <c:v>0.0006</c:v>
                </c:pt>
                <c:pt idx="4">
                  <c:v>0.0008</c:v>
                </c:pt>
                <c:pt idx="5">
                  <c:v>0.001</c:v>
                </c:pt>
                <c:pt idx="6">
                  <c:v>0.0012</c:v>
                </c:pt>
                <c:pt idx="7">
                  <c:v>0.0014</c:v>
                </c:pt>
                <c:pt idx="8">
                  <c:v>0.0016</c:v>
                </c:pt>
                <c:pt idx="9">
                  <c:v>0.0018</c:v>
                </c:pt>
                <c:pt idx="10">
                  <c:v>0.002</c:v>
                </c:pt>
                <c:pt idx="11">
                  <c:v>0.0022</c:v>
                </c:pt>
                <c:pt idx="12">
                  <c:v>0.0024</c:v>
                </c:pt>
                <c:pt idx="13">
                  <c:v>0.0026</c:v>
                </c:pt>
                <c:pt idx="14">
                  <c:v>0.0028</c:v>
                </c:pt>
                <c:pt idx="15">
                  <c:v>0.003</c:v>
                </c:pt>
                <c:pt idx="16">
                  <c:v>0.0032</c:v>
                </c:pt>
                <c:pt idx="17">
                  <c:v>0.0034</c:v>
                </c:pt>
                <c:pt idx="18">
                  <c:v>0.0036</c:v>
                </c:pt>
                <c:pt idx="19">
                  <c:v>0.0038</c:v>
                </c:pt>
                <c:pt idx="20">
                  <c:v>0.004</c:v>
                </c:pt>
                <c:pt idx="21">
                  <c:v>0.0042</c:v>
                </c:pt>
                <c:pt idx="22">
                  <c:v>0.0044</c:v>
                </c:pt>
                <c:pt idx="23">
                  <c:v>0.0046</c:v>
                </c:pt>
                <c:pt idx="24">
                  <c:v>0.0048</c:v>
                </c:pt>
                <c:pt idx="25">
                  <c:v>0.005</c:v>
                </c:pt>
                <c:pt idx="26">
                  <c:v>0.0052</c:v>
                </c:pt>
                <c:pt idx="27">
                  <c:v>0.0054</c:v>
                </c:pt>
                <c:pt idx="28">
                  <c:v>0.0056</c:v>
                </c:pt>
                <c:pt idx="29">
                  <c:v>0.0058</c:v>
                </c:pt>
                <c:pt idx="30">
                  <c:v>0.006</c:v>
                </c:pt>
                <c:pt idx="31">
                  <c:v>0.0062</c:v>
                </c:pt>
                <c:pt idx="32">
                  <c:v>0.0064</c:v>
                </c:pt>
                <c:pt idx="33">
                  <c:v>0.0066</c:v>
                </c:pt>
                <c:pt idx="34">
                  <c:v>0.0068</c:v>
                </c:pt>
                <c:pt idx="35">
                  <c:v>0.007</c:v>
                </c:pt>
                <c:pt idx="36">
                  <c:v>0.0072</c:v>
                </c:pt>
                <c:pt idx="37">
                  <c:v>0.0074</c:v>
                </c:pt>
                <c:pt idx="38">
                  <c:v>0.0076</c:v>
                </c:pt>
                <c:pt idx="39">
                  <c:v>0.0078</c:v>
                </c:pt>
                <c:pt idx="40">
                  <c:v>0.008</c:v>
                </c:pt>
                <c:pt idx="41">
                  <c:v>0.0082</c:v>
                </c:pt>
                <c:pt idx="42">
                  <c:v>0.0084</c:v>
                </c:pt>
                <c:pt idx="43">
                  <c:v>0.0086</c:v>
                </c:pt>
                <c:pt idx="44">
                  <c:v>0.0088</c:v>
                </c:pt>
                <c:pt idx="45">
                  <c:v>0.009</c:v>
                </c:pt>
                <c:pt idx="46">
                  <c:v>0.0092</c:v>
                </c:pt>
                <c:pt idx="47">
                  <c:v>0.0094</c:v>
                </c:pt>
                <c:pt idx="48">
                  <c:v>0.0096</c:v>
                </c:pt>
                <c:pt idx="49">
                  <c:v>0.0098</c:v>
                </c:pt>
                <c:pt idx="50">
                  <c:v>0.01</c:v>
                </c:pt>
                <c:pt idx="51">
                  <c:v>0.0102</c:v>
                </c:pt>
                <c:pt idx="52">
                  <c:v>0.0104</c:v>
                </c:pt>
                <c:pt idx="53">
                  <c:v>0.0106</c:v>
                </c:pt>
                <c:pt idx="54">
                  <c:v>0.0108</c:v>
                </c:pt>
                <c:pt idx="55">
                  <c:v>0.011</c:v>
                </c:pt>
                <c:pt idx="56">
                  <c:v>0.0112</c:v>
                </c:pt>
                <c:pt idx="57">
                  <c:v>0.0114</c:v>
                </c:pt>
                <c:pt idx="58">
                  <c:v>0.0116</c:v>
                </c:pt>
                <c:pt idx="59">
                  <c:v>0.0118</c:v>
                </c:pt>
                <c:pt idx="60">
                  <c:v>0.012</c:v>
                </c:pt>
                <c:pt idx="61">
                  <c:v>0.0122</c:v>
                </c:pt>
                <c:pt idx="62">
                  <c:v>0.0124</c:v>
                </c:pt>
                <c:pt idx="63">
                  <c:v>0.0126</c:v>
                </c:pt>
                <c:pt idx="64">
                  <c:v>0.0128</c:v>
                </c:pt>
                <c:pt idx="65">
                  <c:v>0.013</c:v>
                </c:pt>
                <c:pt idx="66">
                  <c:v>0.0132</c:v>
                </c:pt>
                <c:pt idx="67">
                  <c:v>0.0134</c:v>
                </c:pt>
                <c:pt idx="68">
                  <c:v>0.0136</c:v>
                </c:pt>
                <c:pt idx="69">
                  <c:v>0.0138</c:v>
                </c:pt>
                <c:pt idx="70">
                  <c:v>0.014</c:v>
                </c:pt>
                <c:pt idx="71">
                  <c:v>0.0142</c:v>
                </c:pt>
                <c:pt idx="72">
                  <c:v>0.0144</c:v>
                </c:pt>
                <c:pt idx="73">
                  <c:v>0.0146</c:v>
                </c:pt>
                <c:pt idx="74">
                  <c:v>0.0148</c:v>
                </c:pt>
                <c:pt idx="75">
                  <c:v>0.015</c:v>
                </c:pt>
                <c:pt idx="76">
                  <c:v>0.0152</c:v>
                </c:pt>
                <c:pt idx="77">
                  <c:v>0.0154</c:v>
                </c:pt>
                <c:pt idx="78">
                  <c:v>0.0156</c:v>
                </c:pt>
                <c:pt idx="79">
                  <c:v>0.0158</c:v>
                </c:pt>
                <c:pt idx="80">
                  <c:v>0.016</c:v>
                </c:pt>
                <c:pt idx="81">
                  <c:v>0.0162</c:v>
                </c:pt>
                <c:pt idx="82">
                  <c:v>0.0164</c:v>
                </c:pt>
                <c:pt idx="83">
                  <c:v>0.0166</c:v>
                </c:pt>
                <c:pt idx="84">
                  <c:v>0.0168</c:v>
                </c:pt>
                <c:pt idx="85">
                  <c:v>0.017</c:v>
                </c:pt>
                <c:pt idx="86">
                  <c:v>0.0172</c:v>
                </c:pt>
                <c:pt idx="87">
                  <c:v>0.0174</c:v>
                </c:pt>
                <c:pt idx="88">
                  <c:v>0.0176</c:v>
                </c:pt>
                <c:pt idx="89">
                  <c:v>0.0178</c:v>
                </c:pt>
                <c:pt idx="90">
                  <c:v>0.018</c:v>
                </c:pt>
                <c:pt idx="91">
                  <c:v>0.0182</c:v>
                </c:pt>
                <c:pt idx="92">
                  <c:v>0.0184</c:v>
                </c:pt>
                <c:pt idx="93">
                  <c:v>0.0186</c:v>
                </c:pt>
                <c:pt idx="94">
                  <c:v>0.0188</c:v>
                </c:pt>
                <c:pt idx="95">
                  <c:v>0.019</c:v>
                </c:pt>
                <c:pt idx="96">
                  <c:v>0.0192</c:v>
                </c:pt>
                <c:pt idx="97">
                  <c:v>0.0194</c:v>
                </c:pt>
                <c:pt idx="98">
                  <c:v>0.0196</c:v>
                </c:pt>
                <c:pt idx="99">
                  <c:v>0.0198</c:v>
                </c:pt>
                <c:pt idx="100">
                  <c:v>0.02</c:v>
                </c:pt>
                <c:pt idx="101">
                  <c:v>0.0202</c:v>
                </c:pt>
                <c:pt idx="102">
                  <c:v>0.0204</c:v>
                </c:pt>
                <c:pt idx="103">
                  <c:v>0.0206</c:v>
                </c:pt>
                <c:pt idx="104">
                  <c:v>0.0208</c:v>
                </c:pt>
                <c:pt idx="105">
                  <c:v>0.021</c:v>
                </c:pt>
                <c:pt idx="106">
                  <c:v>0.0212</c:v>
                </c:pt>
                <c:pt idx="107">
                  <c:v>0.0214</c:v>
                </c:pt>
                <c:pt idx="108">
                  <c:v>0.0216</c:v>
                </c:pt>
                <c:pt idx="109">
                  <c:v>0.0218</c:v>
                </c:pt>
                <c:pt idx="110">
                  <c:v>0.022</c:v>
                </c:pt>
                <c:pt idx="111">
                  <c:v>0.0222</c:v>
                </c:pt>
                <c:pt idx="112">
                  <c:v>0.0224</c:v>
                </c:pt>
                <c:pt idx="113">
                  <c:v>0.0226</c:v>
                </c:pt>
                <c:pt idx="114">
                  <c:v>0.0228</c:v>
                </c:pt>
                <c:pt idx="115">
                  <c:v>0.023</c:v>
                </c:pt>
                <c:pt idx="116">
                  <c:v>0.0232</c:v>
                </c:pt>
                <c:pt idx="117">
                  <c:v>0.0234</c:v>
                </c:pt>
                <c:pt idx="118">
                  <c:v>0.0236</c:v>
                </c:pt>
                <c:pt idx="119">
                  <c:v>0.0238</c:v>
                </c:pt>
                <c:pt idx="120">
                  <c:v>0.024</c:v>
                </c:pt>
                <c:pt idx="121">
                  <c:v>0.0242</c:v>
                </c:pt>
                <c:pt idx="122">
                  <c:v>0.0244</c:v>
                </c:pt>
                <c:pt idx="123">
                  <c:v>0.0246</c:v>
                </c:pt>
                <c:pt idx="124">
                  <c:v>0.0248</c:v>
                </c:pt>
                <c:pt idx="125">
                  <c:v>0.025</c:v>
                </c:pt>
                <c:pt idx="126">
                  <c:v>0.0252</c:v>
                </c:pt>
                <c:pt idx="127">
                  <c:v>0.0254</c:v>
                </c:pt>
                <c:pt idx="128">
                  <c:v>0.0256</c:v>
                </c:pt>
                <c:pt idx="129">
                  <c:v>0.0258</c:v>
                </c:pt>
                <c:pt idx="130">
                  <c:v>0.026</c:v>
                </c:pt>
                <c:pt idx="131">
                  <c:v>0.0262</c:v>
                </c:pt>
                <c:pt idx="132">
                  <c:v>0.0264</c:v>
                </c:pt>
                <c:pt idx="133">
                  <c:v>0.0266</c:v>
                </c:pt>
                <c:pt idx="134">
                  <c:v>0.0268</c:v>
                </c:pt>
                <c:pt idx="135">
                  <c:v>0.027</c:v>
                </c:pt>
                <c:pt idx="136">
                  <c:v>0.0272</c:v>
                </c:pt>
                <c:pt idx="137">
                  <c:v>0.0274</c:v>
                </c:pt>
                <c:pt idx="138">
                  <c:v>0.0276</c:v>
                </c:pt>
                <c:pt idx="139">
                  <c:v>0.0278</c:v>
                </c:pt>
                <c:pt idx="140">
                  <c:v>0.028</c:v>
                </c:pt>
                <c:pt idx="141">
                  <c:v>0.0282</c:v>
                </c:pt>
                <c:pt idx="142">
                  <c:v>0.0284</c:v>
                </c:pt>
                <c:pt idx="143">
                  <c:v>0.0286</c:v>
                </c:pt>
                <c:pt idx="144">
                  <c:v>0.0288</c:v>
                </c:pt>
                <c:pt idx="145">
                  <c:v>0.029</c:v>
                </c:pt>
                <c:pt idx="146">
                  <c:v>0.0292</c:v>
                </c:pt>
                <c:pt idx="147">
                  <c:v>0.0294</c:v>
                </c:pt>
                <c:pt idx="148">
                  <c:v>0.0296</c:v>
                </c:pt>
                <c:pt idx="149">
                  <c:v>0.0298</c:v>
                </c:pt>
                <c:pt idx="150">
                  <c:v>0.03</c:v>
                </c:pt>
              </c:numCache>
            </c:numRef>
          </c:xVal>
          <c:yVal>
            <c:numRef>
              <c:f>'Chart Data'!$B$2:$B$152</c:f>
              <c:numCache>
                <c:formatCode>General</c:formatCode>
                <c:ptCount val="151"/>
                <c:pt idx="0">
                  <c:v>0</c:v>
                </c:pt>
                <c:pt idx="1">
                  <c:v>0.0186692445065</c:v>
                </c:pt>
                <c:pt idx="2">
                  <c:v>0.0694129933104</c:v>
                </c:pt>
                <c:pt idx="3">
                  <c:v>0.144583588886</c:v>
                </c:pt>
                <c:pt idx="4">
                  <c:v>0.237037037601</c:v>
                </c:pt>
                <c:pt idx="5">
                  <c:v>0.340299846608</c:v>
                </c:pt>
                <c:pt idx="6">
                  <c:v>0.448681390975</c:v>
                </c:pt>
                <c:pt idx="7">
                  <c:v>0.557337624549</c:v>
                </c:pt>
                <c:pt idx="8">
                  <c:v>0.662292652362</c:v>
                </c:pt>
                <c:pt idx="9">
                  <c:v>0.760425023507</c:v>
                </c:pt>
                <c:pt idx="10">
                  <c:v>0.849425634854</c:v>
                </c:pt>
                <c:pt idx="11">
                  <c:v>0.927733912768</c:v>
                </c:pt>
                <c:pt idx="12">
                  <c:v>0.99445851632</c:v>
                </c:pt>
                <c:pt idx="13">
                  <c:v>1.04928823302</c:v>
                </c:pt>
                <c:pt idx="14">
                  <c:v>1.09239806449</c:v>
                </c:pt>
                <c:pt idx="15">
                  <c:v>1.12435476741</c:v>
                </c:pt>
                <c:pt idx="16">
                  <c:v>1.14602536163</c:v>
                </c:pt>
                <c:pt idx="17">
                  <c:v>1.15849137346</c:v>
                </c:pt>
                <c:pt idx="18">
                  <c:v>1.16297087315</c:v>
                </c:pt>
                <c:pt idx="19">
                  <c:v>1.16074971088</c:v>
                </c:pt>
                <c:pt idx="20">
                  <c:v>1.15312276841</c:v>
                </c:pt>
                <c:pt idx="21">
                  <c:v>1.14134553362</c:v>
                </c:pt>
                <c:pt idx="22">
                  <c:v>1.12659587658</c:v>
                </c:pt>
                <c:pt idx="23">
                  <c:v>1.10994555899</c:v>
                </c:pt>
                <c:pt idx="24">
                  <c:v>1.09234074216</c:v>
                </c:pt>
                <c:pt idx="25">
                  <c:v>1.0745905666</c:v>
                </c:pt>
                <c:pt idx="26">
                  <c:v>1.0573627528</c:v>
                </c:pt>
                <c:pt idx="27">
                  <c:v>1.04118510947</c:v>
                </c:pt>
                <c:pt idx="28">
                  <c:v>1.02645182373</c:v>
                </c:pt>
                <c:pt idx="29">
                  <c:v>1.01343343938</c:v>
                </c:pt>
                <c:pt idx="30">
                  <c:v>1.00228949401</c:v>
                </c:pt>
                <c:pt idx="31">
                  <c:v>0.993082876375</c:v>
                </c:pt>
                <c:pt idx="32">
                  <c:v>0.985795073506</c:v>
                </c:pt>
                <c:pt idx="33">
                  <c:v>0.980341595258</c:v>
                </c:pt>
                <c:pt idx="34">
                  <c:v>0.976586986852</c:v>
                </c:pt>
                <c:pt idx="35">
                  <c:v>0.974358961614</c:v>
                </c:pt>
                <c:pt idx="36">
                  <c:v>0.973461302744</c:v>
                </c:pt>
                <c:pt idx="37">
                  <c:v>0.97368529106</c:v>
                </c:pt>
                <c:pt idx="38">
                  <c:v>0.974819512997</c:v>
                </c:pt>
                <c:pt idx="39">
                  <c:v>0.976657988072</c:v>
                </c:pt>
                <c:pt idx="40">
                  <c:v>0.97900662678</c:v>
                </c:pt>
                <c:pt idx="41">
                  <c:v>0.981688088208</c:v>
                </c:pt>
                <c:pt idx="42">
                  <c:v>0.984545151929</c:v>
                </c:pt>
                <c:pt idx="43">
                  <c:v>0.987442751666</c:v>
                </c:pt>
                <c:pt idx="44">
                  <c:v>0.990268839806</c:v>
                </c:pt>
                <c:pt idx="45">
                  <c:v>0.992934263468</c:v>
                </c:pt>
                <c:pt idx="46">
                  <c:v>0.995371835777</c:v>
                </c:pt>
                <c:pt idx="47">
                  <c:v>0.997534781779</c:v>
                </c:pt>
                <c:pt idx="48">
                  <c:v>0.99939472852</c:v>
                </c:pt>
                <c:pt idx="49">
                  <c:v>1.00093939454</c:v>
                </c:pt>
                <c:pt idx="50">
                  <c:v>1.00217011674</c:v>
                </c:pt>
                <c:pt idx="51">
                  <c:v>1.00309933349</c:v>
                </c:pt>
                <c:pt idx="52">
                  <c:v>1.00374812285</c:v>
                </c:pt>
                <c:pt idx="53">
                  <c:v>1.00414387481</c:v>
                </c:pt>
                <c:pt idx="54">
                  <c:v>1.00431815747</c:v>
                </c:pt>
                <c:pt idx="55">
                  <c:v>1.004304819</c:v>
                </c:pt>
                <c:pt idx="56">
                  <c:v>1.00413835131</c:v>
                </c:pt>
                <c:pt idx="57">
                  <c:v>1.00385252703</c:v>
                </c:pt>
                <c:pt idx="58">
                  <c:v>1.0034793096</c:v>
                </c:pt>
                <c:pt idx="59">
                  <c:v>1.00304802627</c:v>
                </c:pt>
                <c:pt idx="60">
                  <c:v>1.00258478627</c:v>
                </c:pt>
                <c:pt idx="61">
                  <c:v>1.00211212072</c:v>
                </c:pt>
                <c:pt idx="62">
                  <c:v>1.00164881712</c:v>
                </c:pt>
                <c:pt idx="63">
                  <c:v>1.0012099191</c:v>
                </c:pt>
                <c:pt idx="64">
                  <c:v>1.0008068615</c:v>
                </c:pt>
                <c:pt idx="65">
                  <c:v>1.00044771131</c:v>
                </c:pt>
                <c:pt idx="66">
                  <c:v>1.00013748675</c:v>
                </c:pt>
                <c:pt idx="67">
                  <c:v>0.999878528523</c:v>
                </c:pt>
                <c:pt idx="68">
                  <c:v>0.999670900614</c:v>
                </c:pt>
                <c:pt idx="69">
                  <c:v>0.999512800689</c:v>
                </c:pt>
                <c:pt idx="70">
                  <c:v>0.99940096351</c:v>
                </c:pt>
                <c:pt idx="71">
                  <c:v>0.999331044104</c:v>
                </c:pt>
                <c:pt idx="72">
                  <c:v>0.999297970483</c:v>
                </c:pt>
                <c:pt idx="73">
                  <c:v>0.999296258697</c:v>
                </c:pt>
                <c:pt idx="74">
                  <c:v>0.999320285661</c:v>
                </c:pt>
                <c:pt idx="75">
                  <c:v>0.999364517561</c:v>
                </c:pt>
                <c:pt idx="76">
                  <c:v>0.999423693619</c:v>
                </c:pt>
                <c:pt idx="77">
                  <c:v>0.999492966698</c:v>
                </c:pt>
                <c:pt idx="78">
                  <c:v>0.999568003456</c:v>
                </c:pt>
                <c:pt idx="79">
                  <c:v>0.999645047794</c:v>
                </c:pt>
                <c:pt idx="80">
                  <c:v>0.999720951938</c:v>
                </c:pt>
                <c:pt idx="81">
                  <c:v>0.999793179906</c:v>
                </c:pt>
                <c:pt idx="82">
                  <c:v>0.999859788247</c:v>
                </c:pt>
                <c:pt idx="83">
                  <c:v>0.999919388849</c:v>
                </c:pt>
                <c:pt idx="84">
                  <c:v>0.999971098437</c:v>
                </c:pt>
                <c:pt idx="85">
                  <c:v>1.00001447897</c:v>
                </c:pt>
                <c:pt idx="86">
                  <c:v>1.00004947278</c:v>
                </c:pt>
                <c:pt idx="87">
                  <c:v>1.00007633568</c:v>
                </c:pt>
                <c:pt idx="88">
                  <c:v>1.0000955709</c:v>
                </c:pt>
                <c:pt idx="89">
                  <c:v>1.00010786608</c:v>
                </c:pt>
                <c:pt idx="90">
                  <c:v>1.00011403497</c:v>
                </c:pt>
                <c:pt idx="91">
                  <c:v>1.00011496518</c:v>
                </c:pt>
                <c:pt idx="92">
                  <c:v>1.0001115727</c:v>
                </c:pt>
                <c:pt idx="93">
                  <c:v>1.0001047637</c:v>
                </c:pt>
                <c:pt idx="94">
                  <c:v>1.0000954035</c:v>
                </c:pt>
                <c:pt idx="95">
                  <c:v>1.00008429278</c:v>
                </c:pt>
                <c:pt idx="96">
                  <c:v>1.00007215032</c:v>
                </c:pt>
                <c:pt idx="97">
                  <c:v>1.00005960189</c:v>
                </c:pt>
                <c:pt idx="98">
                  <c:v>1.0000471745</c:v>
                </c:pt>
                <c:pt idx="99">
                  <c:v>1.00003529524</c:v>
                </c:pt>
                <c:pt idx="100">
                  <c:v>1.00002429399</c:v>
                </c:pt>
                <c:pt idx="101">
                  <c:v>1.00001440912</c:v>
                </c:pt>
                <c:pt idx="102">
                  <c:v>1.00000579541</c:v>
                </c:pt>
                <c:pt idx="103">
                  <c:v>0.999998533703</c:v>
                </c:pt>
                <c:pt idx="104">
                  <c:v>0.9999926413</c:v>
                </c:pt>
                <c:pt idx="105">
                  <c:v>0.999988082902</c:v>
                </c:pt>
                <c:pt idx="106">
                  <c:v>0.999984781404</c:v>
                </c:pt>
                <c:pt idx="107">
                  <c:v>0.999982628264</c:v>
                </c:pt>
                <c:pt idx="108">
                  <c:v>0.999981493119</c:v>
                </c:pt>
                <c:pt idx="109">
                  <c:v>0.999981232455</c:v>
                </c:pt>
                <c:pt idx="110">
                  <c:v>0.999981697173</c:v>
                </c:pt>
                <c:pt idx="111">
                  <c:v>0.999982738993</c:v>
                </c:pt>
                <c:pt idx="112">
                  <c:v>0.999984215659</c:v>
                </c:pt>
                <c:pt idx="113">
                  <c:v>0.99998599499</c:v>
                </c:pt>
                <c:pt idx="114">
                  <c:v>0.99998795783</c:v>
                </c:pt>
                <c:pt idx="115">
                  <c:v>0.99998999999</c:v>
                </c:pt>
                <c:pt idx="116">
                  <c:v>0.999992033302</c:v>
                </c:pt>
                <c:pt idx="117">
                  <c:v>0.9999939859</c:v>
                </c:pt>
                <c:pt idx="118">
                  <c:v>0.99999580186</c:v>
                </c:pt>
                <c:pt idx="119">
                  <c:v>0.999997440336</c:v>
                </c:pt>
                <c:pt idx="120">
                  <c:v>0.999998874295</c:v>
                </c:pt>
                <c:pt idx="121">
                  <c:v>1.000000089</c:v>
                </c:pt>
                <c:pt idx="122">
                  <c:v>1.00000108029</c:v>
                </c:pt>
                <c:pt idx="123">
                  <c:v>1.00000185287</c:v>
                </c:pt>
                <c:pt idx="124">
                  <c:v>1.00000241844</c:v>
                </c:pt>
                <c:pt idx="125">
                  <c:v>1.00000279411</c:v>
                </c:pt>
                <c:pt idx="126">
                  <c:v>1.00000300073</c:v>
                </c:pt>
                <c:pt idx="127">
                  <c:v>1.00000306146</c:v>
                </c:pt>
                <c:pt idx="128">
                  <c:v>1.00000300056</c:v>
                </c:pt>
                <c:pt idx="129">
                  <c:v>1.00000284229</c:v>
                </c:pt>
                <c:pt idx="130">
                  <c:v>1.00000261</c:v>
                </c:pt>
                <c:pt idx="131">
                  <c:v>1.00000232551</c:v>
                </c:pt>
                <c:pt idx="132">
                  <c:v>1.00000200856</c:v>
                </c:pt>
                <c:pt idx="133">
                  <c:v>1.00000167649</c:v>
                </c:pt>
                <c:pt idx="134">
                  <c:v>1.00000134404</c:v>
                </c:pt>
                <c:pt idx="135">
                  <c:v>1.00000102328</c:v>
                </c:pt>
                <c:pt idx="136">
                  <c:v>1.0000007237</c:v>
                </c:pt>
                <c:pt idx="137">
                  <c:v>1.00000045227</c:v>
                </c:pt>
                <c:pt idx="138">
                  <c:v>1.0000002137</c:v>
                </c:pt>
                <c:pt idx="139">
                  <c:v>1.00000001065</c:v>
                </c:pt>
                <c:pt idx="140">
                  <c:v>0.999999844026</c:v>
                </c:pt>
                <c:pt idx="141">
                  <c:v>0.999999713241</c:v>
                </c:pt>
                <c:pt idx="142">
                  <c:v>0.999999616525</c:v>
                </c:pt>
                <c:pt idx="143">
                  <c:v>0.999999551196</c:v>
                </c:pt>
                <c:pt idx="144">
                  <c:v>0.999999513927</c:v>
                </c:pt>
                <c:pt idx="145">
                  <c:v>0.999999500976</c:v>
                </c:pt>
                <c:pt idx="146">
                  <c:v>0.999999508405</c:v>
                </c:pt>
                <c:pt idx="147">
                  <c:v>0.99999953225</c:v>
                </c:pt>
                <c:pt idx="148">
                  <c:v>0.999999568674</c:v>
                </c:pt>
                <c:pt idx="149">
                  <c:v>0.99999961408</c:v>
                </c:pt>
                <c:pt idx="150">
                  <c:v>0.9999996652</c:v>
                </c:pt>
              </c:numCache>
            </c:numRef>
          </c:y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CE6E6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Consolas"/>
                    <a:ea typeface="Consolas"/>
                    <a:cs typeface="Consolas"/>
                  </a:rPr>
                  <a:t>Normalized voltage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Consolas"/>
                <a:ea typeface="Consolas"/>
                <a:cs typeface="Consolas"/>
              </a:defRPr>
            </a:pPr>
          </a:p>
        </c:txPr>
        <c:crossAx val="48650112"/>
      </c:valAx>
      <c:val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Consolas"/>
                    <a:ea typeface="Consolas"/>
                    <a:cs typeface="Consolas"/>
                  </a:rPr>
                  <a:t>Time (s)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Consolas"/>
                  <a:ea typeface="Consolas"/>
                  <a:cs typeface="Consola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Consolas"/>
                <a:ea typeface="Consolas"/>
                <a:cs typeface="Consolas"/>
              </a:defRPr>
            </a:pPr>
          </a:p>
        </c:txPr>
        <c:crossAx val="48672768"/>
        <c:majorUnit val="0.006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A188DC-F73B-4ECD-B80E-82FB392DAA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ffeee43e5b4318"/>
          <a:stretch xmlns:a="http://schemas.openxmlformats.org/drawingml/2006/main"/>
        </p:blipFill>
        <p:spPr>
          <a:xfrm xmlns:a="http://schemas.openxmlformats.org/drawingml/2006/main">
            <a:off x="688181" y="2000250"/>
            <a:ext cx="5900738" cy="3933825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A9C694F9-0B39-4851-9BD3-3A9135940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1352550"/>
            <a:ext cx="4476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82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82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825" lang="fa-IR">
                <a:latin typeface="Vazir"/>
                <a:ea typeface="Vazir"/>
                <a:cs typeface="Vazir"/>
                <a:rtl val="1"/>
              </a:rPr>
              <a:t xml:space="preserve">مدل‌سازی</a:t>
            </a:r>
            <a:r>
              <a:rPr sz="382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825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382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825" lang="fa-IR">
                <a:latin typeface="Vazir"/>
                <a:ea typeface="Vazir"/>
                <a:cs typeface="Vazir"/>
                <a:rtl val="1"/>
              </a:rPr>
              <a:t xml:space="preserve">سیمولینک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9EEC46F-21B3-40F0-9376-79735AE39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143250"/>
            <a:ext cx="4476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67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67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ویژه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مهندسی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برق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67" lang="fa-IR">
                <a:latin typeface="Vazir"/>
                <a:ea typeface="Vazir"/>
                <a:cs typeface="Vazir"/>
                <a:rtl val="1"/>
              </a:rPr>
              <a:t xml:space="preserve">مکانیک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C942B71E-8564-4743-8C84-5B37D8203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381500"/>
            <a:ext cx="4476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مثال‌های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کامل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تمرین‌ها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C29E69DC-AAC5-46BB-85EB-E23934E7B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5429250"/>
            <a:ext cx="447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A64F2101-7A35-4013-AC4C-DB850CA1B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0275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69589651-F935-42D5-9874-44CF1906C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717454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2A85F59D-A1FB-4F30-93FE-0029A3133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سرفصل‌های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دوره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0BF07C73-19AD-4E3F-9619-973F18AFE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108204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673" lang="en-US">
                <a:latin typeface="Consolas"/>
                <a:ea typeface="Consolas"/>
                <a:cs typeface="Consolas"/>
                <a:rtl val="0"/>
              </a:rPr>
              <a:t xml:space="preserve">‎1.‎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بلوک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شبیه‌سازی</a:t>
            </a:r>
          </a:p>
          <a:p xmlns:a="http://schemas.openxmlformats.org/drawingml/2006/main">
            <a:pPr algn="r" rtl="1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673" lang="en-US">
                <a:latin typeface="Consolas"/>
                <a:ea typeface="Consolas"/>
                <a:cs typeface="Consolas"/>
                <a:rtl val="0"/>
              </a:rPr>
              <a:t xml:space="preserve">‎2.‎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سیستم‌های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پیوسته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برق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مکانیک</a:t>
            </a:r>
          </a:p>
          <a:p xmlns:a="http://schemas.openxmlformats.org/drawingml/2006/main">
            <a:pPr algn="r" rtl="1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673" lang="en-US">
                <a:latin typeface="Consolas"/>
                <a:ea typeface="Consolas"/>
                <a:cs typeface="Consolas"/>
                <a:rtl val="0"/>
              </a:rPr>
              <a:t xml:space="preserve">‎3.‎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سیستم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گسسته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کنترل</a:t>
            </a:r>
          </a:p>
          <a:p xmlns:a="http://schemas.openxmlformats.org/drawingml/2006/main">
            <a:pPr algn="r" rtl="1">
              <a:defRPr sz="2231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673" lang="en-US">
                <a:latin typeface="Consolas"/>
                <a:ea typeface="Consolas"/>
                <a:cs typeface="Consolas"/>
                <a:rtl val="0"/>
              </a:rPr>
              <a:t xml:space="preserve">‎4.‎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آزمون،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پارامتر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31" lang="fa-IR">
                <a:latin typeface="Vazir"/>
                <a:ea typeface="Vazir"/>
                <a:cs typeface="Vazir"/>
                <a:rtl val="1"/>
              </a:rPr>
              <a:t xml:space="preserve">پروژه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972DA683-7350-413F-827D-127B42637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93ECE8F8-43E9-4D96-AF5E-181A14560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359528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F859CD-C98C-4BB0-A8C8-A2F9DAAC05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41bd3f969b43d9"/>
          <a:stretch xmlns:a="http://schemas.openxmlformats.org/drawingml/2006/main"/>
        </p:blipFill>
        <p:spPr>
          <a:xfrm xmlns:a="http://schemas.openxmlformats.org/drawingml/2006/main">
            <a:off x="685800" y="1935163"/>
            <a:ext cx="5953125" cy="3968750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67F0256C-EAFA-4A97-B6B8-4409A54E0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381125"/>
            <a:ext cx="44577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بلوک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شبیه‌سازی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F1E4BF53-55D2-4AB9-9BC5-F714182FF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48075"/>
            <a:ext cx="4457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فصل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‎1‎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924978E2-32A6-452B-BC61-34FC949ED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48200"/>
            <a:ext cx="4457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تشریحی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AC399D62-5890-4F8B-BD8E-915BBD3C1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595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3BE90C8D-57F3-403F-99EF-C3080C3C2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1877E608-E1F1-4AEE-9EA2-9C0383C19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89002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6AB27F41-77C0-4CB9-AD53-C5848094A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سیگنال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486" lang="en-US">
                <a:latin typeface="Consolas"/>
                <a:ea typeface="Consolas"/>
                <a:cs typeface="Consolas"/>
                <a:rtl val="0"/>
              </a:rPr>
              <a:t xml:space="preserve">‎Simulink‎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8E588A8-F8D6-4318-99F9-9DF7C2F08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بلوک،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عملیات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دینامیک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توصیف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خط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اتصال،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سیگنال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بلوک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بلوک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دیگر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می‌رساند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زمان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حل،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نرخ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نمونه‌برداری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شرایط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اولیه،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بخشی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تعریف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مدل‌اند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6F419F74-3034-4EB9-92B0-A947A3B99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780ACDA3-80CC-448F-9F50-C514319CC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813897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476EA6C2-D29D-4C27-916D-D62E8716C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پیش‌نیاز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نرم‌افزاری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مسیر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اجرا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5F56BB41-5861-4194-8F51-CD691539F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اجرای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مدل‌ها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‎MATLAB‎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‎Simulink‎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مجوز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معتبر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نیاز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اسکریپت‌های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همراه،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به‌صورت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برنامه‌نویسی‌شده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ایجاد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‎Simscape‎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‎Control System Toolbox‎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‎Stateflow‎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مسیرهای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اختیاری‌اند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مثال‌های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اصلی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دوره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اجباری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نیستند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5E39BB1-C4C3-48E5-B366-F8269FC1F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54750598-BA7D-4254-88C9-43AC14455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582468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02247033-35D3-41FC-8A73-57586AA6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486" lang="en-US">
                <a:latin typeface="Consolas"/>
                <a:ea typeface="Consolas"/>
                <a:cs typeface="Consolas"/>
                <a:rtl val="0"/>
              </a:rPr>
              <a:t xml:space="preserve">‎Step‎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486" lang="en-US">
                <a:latin typeface="Consolas"/>
                <a:ea typeface="Consolas"/>
                <a:cs typeface="Consolas"/>
                <a:rtl val="0"/>
              </a:rPr>
              <a:t xml:space="preserve">‎Gain‎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486" lang="en-US">
                <a:latin typeface="Consolas"/>
                <a:ea typeface="Consolas"/>
                <a:cs typeface="Consolas"/>
                <a:rtl val="0"/>
              </a:rPr>
              <a:t xml:space="preserve">‎Integrator‎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486" lang="en-US">
                <a:latin typeface="Consolas"/>
                <a:ea typeface="Consolas"/>
                <a:cs typeface="Consolas"/>
                <a:rtl val="0"/>
              </a:rPr>
              <a:t xml:space="preserve">‎Scope‎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C0C026CD-C9CF-4A06-89A0-CDB897768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‎Step‎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پله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می‌سازد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 Gain‎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سیگنال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ضریب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ضرب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‎Integrator‎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حالت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پیوسته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مشتق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می‌سازد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‎Scope‎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مشاهده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‎To Workspace‎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انتقال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نتیجه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‎MATLAB‎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استفاده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می‌شوند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2B641A5-771B-49E3-9BF1-C4773679B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C40553B2-1FFE-4D97-ABB8-317BB7104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5926226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C09EDCF8-9E90-43B5-85FF-CD0576158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ساخت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کمکی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5D7D643E-28C9-440B-9A62-D1CA00ED5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‎build_tf_model‎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فایل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همراه،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‎Step‎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بلوک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‎Transfer Fcn‎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‎To Workspace‎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وصل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کامل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پیوست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همین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ارائه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آمده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پارامترهای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فیزیکی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خود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مستقل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مقایسه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E77A4A70-70DA-4E5C-B5A8-ECB8E880B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FC8AAFA9-26D5-4E05-AF1C-CA21BB296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82240955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15EBE3CA-6AF9-4D07-8C64-E2C15E834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ساخت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محیط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گرافیکی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6F0A7354-12A1-4521-9183-270375186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خالی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بسازید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‎Step‎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‎Transfer Fcn‎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‎Scope‎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‎Library Browser‎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اضافه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‎Step‎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‎Plant‎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‎Plant‎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‎Scope‎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وصل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پارامتر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مخرج،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زمان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پله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‎StopTime‎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‎Run‎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مشخص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اسکریپت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همراه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همین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ساختار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کد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می‌سازد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3CE551D4-121F-4956-B3AA-9D10452E2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0699BAEE-47C5-4000-B3CD-773770226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9892633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50D6E0AB-449E-4CF1-BEBE-1D15F1FCA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بهره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94B09FB5-463D-4193-8FC0-C0C96D1CD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پله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بهره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ضرب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آغاز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پله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چیست؟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9BC6D20-C852-4AF0-B78E-FA4AC0567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model = 'gain_example';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build_tf_model(model,3,1,2);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out = sim(model);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y = out.y;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disp(y.Data(end));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BE7C85F6-3F44-4230-9320-44DD1FB6C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BE6FBB7F-6187-4309-9182-38F98D77B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67606783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CEB28E04-C117-493F-9F77-B241572AF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بهره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A4729E0-139A-44D2-9190-DA442318B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۳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4A01E3C-546F-4B93-BCE3-2179F6023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‎Transfer Fcn‎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بدون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حالت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می‌تواند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بهره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نشان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دهد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نمایش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مستقیم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مفهوم،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بلوک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‎Gain‎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نیز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مناسب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A865487C-A63C-4592-9C4E-47B1BAB13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8D4D9F4D-6805-4905-B55E-AEFE6D308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9650591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60E923-E9C1-4B8C-873F-3E38E02C4C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2e26338cec4b72"/>
          <a:stretch xmlns:a="http://schemas.openxmlformats.org/drawingml/2006/main"/>
        </p:blipFill>
        <p:spPr>
          <a:xfrm xmlns:a="http://schemas.openxmlformats.org/drawingml/2006/main">
            <a:off x="685800" y="1935163"/>
            <a:ext cx="5953125" cy="3968750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ED61FD7E-6D55-41FE-A0E5-6420F555B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381125"/>
            <a:ext cx="44577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سیستم‌های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پیوسته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برق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</a:p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مکانیک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9732F42-096D-4316-88C9-FBE7ACBBA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48075"/>
            <a:ext cx="4457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فصل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‎2‎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44C2F11B-5B4E-41EE-BEBA-E4F4E1831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48200"/>
            <a:ext cx="4457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تشریحی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9F7ADE1E-C658-40A6-89F8-075FF6E2E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595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F6751E28-909E-4451-BDFB-C437D8AEC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817B2E93-7F90-45F1-9441-D56CBD70B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33938911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78C08B0F-E6F2-41AA-8BCA-A63BCB2B5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مرتبه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اول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شرایط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اولیه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9FCC8C28-D191-4BD8-AC22-15D1DB6CE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‎τ ẏ+y=u‎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حالت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شرایط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اولیه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صفر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پله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واحد،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‎y=1-exp(-t/τ).‎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شرایط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اولیه،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گذرا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عوض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می‌کند؛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اولیه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بخشی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قرارداد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F24B3BDA-0EFD-4746-A488-8BCFAEE2A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C475728B-BA91-4E89-8DD0-292F8AD2D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70422787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F43302E3-6748-471D-8964-EC10C2A0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شارژ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خازن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12E9BDF2-39AA-40F6-986B-5F188D95F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‎R=1000‎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اهم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‎C=100‎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میکروفاراد،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پله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واحد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‎0.5‎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ثانیه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03243C1-4DEB-4E08-BB59-3B36F8A1F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 = 1000; C = 100e-6; tau = R*C;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model = 'rc_example';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build_tf_model(model,1,[tau 1],0.5);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out = sim(model); y = out.y;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reference = 1-exp(-0.5/tau);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disp([y.Data(end) reference]);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B1B398A7-8550-4A62-B54C-A8C6C2BED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D0379BC6-C5A9-4FA7-B107-FCAC87D35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0514297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E388A4A0-6AC7-4C5D-989E-F049ADD85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شارژ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خازن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2073B4F6-A74A-4953-8A1A-AB47D3DC7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‎0.5‎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ثانیه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‎≈ 0.993262‎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پله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۵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ولت،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پنج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برابر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می‌شود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B94DEF00-6266-4BDA-9314-443F03603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انتقال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ولتاژ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خازن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برابر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‎1/(RCs+1)‎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شرایط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اولیه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صفر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AF184C16-695B-4DFE-8F33-3E01E70C2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6752E3FC-F0DE-4BDC-A06A-9A6679CC2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2576859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F37AE5E7-FB70-497E-B91E-F3D3D5356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6DFC7E4E-E340-4F7E-995B-CC1FD72C65D1}"/>
              </a:ext>
            </a:extLst>
          </p:cNvPr>
          <p:cNvGraphicFramePr/>
          <p:nvPr/>
        </p:nvGraphicFramePr>
        <p:xfrm>
          <a:off xmlns:a="http://schemas.openxmlformats.org/drawingml/2006/main" x="904875" y="1666875"/>
          <a:ext xmlns:a="http://schemas.openxmlformats.org/drawingml/2006/main" cx="10287000" cy="4000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e49541dd8d2341ec"/>
          </a:graphicData>
        </a:graphic>
      </p:graphicFrame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5EB20EE-F009-4632-9EA5-31344549B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59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59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نمودار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رابطه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ساخته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شده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195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8A41F5CD-B822-4896-B97B-0F55B5ED8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5C156FC1-4176-4123-859C-78C0E2986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07812090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478A70F5-E971-40BB-9A67-10ACE191C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جرم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فنر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1D1C9BF7-7B48-4FAE-A82B-10FEDB37E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‎m=1‎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‎c=2‎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‎k=4‎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مکان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نیروی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پله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واحد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شبیه‌سازی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9D06102-A881-4AC1-ADA9-384A3A3E1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 = 1; c = 2; k = 4;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model = 'spring_example';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build_tf_model(model,1,[m c k],8);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out = sim(model); y = out.y;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staticDisplacement = 1/k;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disp([y.Data(end) staticDisplacement]);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4ADFEB91-51F9-4FF5-8A78-0E968A39A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94A01CB1-03E6-4AFC-9E56-A24C87942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9050228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B96271EE-A1DE-4868-BED1-BF8E0E60C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جرم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فنر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A22445D8-182F-4B4B-A1BE-B85DF5FB1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جابجایی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ماندگار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 0.25‎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متر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زمان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محدود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ممکن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هنوز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دقیقاً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ماندگار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نشده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باشد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D1883642-0D1B-4E58-887A-2DC1C4E07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‎m ẍ+c ẋ+kx=F‎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دست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می‌آید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ماندگار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نیروی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واحد،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‎1/k‎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4C0CC26A-2FC0-41FB-A8F6-DB3ED64AE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7AC0510C-01D8-4269-8DBA-C02E78D5F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48099383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1D9A3FB9-4FC7-48B7-A982-04EF63F2E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C37166D9-8DE3-47A7-9E6D-33D8A505CA0A}"/>
              </a:ext>
            </a:extLst>
          </p:cNvPr>
          <p:cNvGraphicFramePr/>
          <p:nvPr/>
        </p:nvGraphicFramePr>
        <p:xfrm>
          <a:off xmlns:a="http://schemas.openxmlformats.org/drawingml/2006/main" x="904875" y="1666875"/>
          <a:ext xmlns:a="http://schemas.openxmlformats.org/drawingml/2006/main" cx="10287000" cy="4000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ff9f987680a490e"/>
          </a:graphicData>
        </a:graphic>
      </p:graphicFrame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E24663D7-1435-46BC-8C7A-C93A3E1EF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59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59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نمودار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رابطه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ساخته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شده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195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41084A52-15B5-4A29-8C3E-B2EAE5E67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0433B2BD-1647-46D2-90A8-DA0F91793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28373875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66053B85-335A-4873-82B1-727453F46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مدار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‎RLC‎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سری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EFF31728-10B4-403B-B5BC-A5D0CB002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‎L=10‎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میلی‌هانری،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‎C=100‎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میکروفاراد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‎R=10‎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اهم،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ولتاژ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خازن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بسازید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F7C81E2-442E-427B-A345-F5E41D5DC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L = 0.01; C = 100e-6; R = 10;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model = 'rlc_example';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build_tf_model(model,1,[L*C R*C 1],0.03);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out = sim(model);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wn = 1/sqrt(L*C);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zeta = R/2*sqrt(C/L);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disp([wn zeta]);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51A3999B-A07D-4AF8-B74B-36F80EE95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9B4CE91E-FE6F-4B26-A2CB-C025AF46D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62187502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0F0BEA2B-85F9-4107-BD8C-4FCA1B370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مدار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‎RLC‎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سری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62F12E86-F348-47AA-A046-67C39CA84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‪ωn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=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1000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rad/s‬</a:t>
            </a:r>
          </a:p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‪ζ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=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0.5‬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بهره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ماندگار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ولتاژ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خازن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یک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5AA6499-A6B4-4517-8F35-21F08E2B2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مخرج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تابع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انتقال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‎LCs^2+RCs+1‎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شکل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کم‌میرایی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1211A7F6-8331-4142-93B8-98622FDF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F6B96B3D-E2E0-4BC7-9B16-446623FF6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18631690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B150A742-F4E9-4C90-9DE1-85BC00593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</a:p>
        </p:txBody>
      </p:sp>
      <p:graphicFrame>
        <p:nvGraphicFramePr>
          <p:cNvPr id="2" name="Chart">
            <a:extLst xmlns:a="http://schemas.openxmlformats.org/drawingml/2006/main">
              <a:ext uri="{FF2B5EF4-FFF2-40B4-BE49-F238E27FC236}">
                <a16:creationId xmlns:a16="http://schemas.microsoft.com/office/drawing/2014/main" id="{60F8153D-C42E-4480-AE29-1A795EF220CF}"/>
              </a:ext>
            </a:extLst>
          </p:cNvPr>
          <p:cNvGraphicFramePr/>
          <p:nvPr/>
        </p:nvGraphicFramePr>
        <p:xfrm>
          <a:off xmlns:a="http://schemas.openxmlformats.org/drawingml/2006/main" x="904875" y="1666875"/>
          <a:ext xmlns:a="http://schemas.openxmlformats.org/drawingml/2006/main" cx="10287000" cy="4000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d8c9fbcb8c94265"/>
          </a:graphicData>
        </a:graphic>
      </p:graphicFrame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E2B733A-2306-429B-B4C9-2D764FB1D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59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59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نمودار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رابطه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ساخته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شده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9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195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BFBFB5F0-92E0-4AA9-A2EB-6FDF7C764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0AC9CF96-850D-4373-BFC3-47F3898F9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75195202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CC667A6B-AB00-457C-B1F9-D17B3DDCC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حرارتی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مرتبه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اول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1E5B2D34-63B9-402B-AD69-7C80CD0EF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سامانه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حرارتی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زمانی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۱۰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ثانیه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بهره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پله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واحد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شبیه‌سازی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E2E06704-4B57-4CB0-9E04-CF0256FEF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tau = 10;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model = 'thermal_example';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build_tf_model(model,1,[tau 1],50);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out = sim(model);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reference = 1-exp(-5);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disp([out.y.Data(end) reference]);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45A424EA-3156-458C-BE6A-78539C81C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B0DA21CA-AA4F-4547-A8D5-0827D748A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79294669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641020BC-FD0F-4D6C-A4AE-8C9FC64D8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حرارتی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مرتبه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اول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E2C0A279-B343-46DE-BD57-92625386F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۵۰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ثانیه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‎≈ 0.993262‎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نهایی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C4C10B93-E1E9-4A99-AC3D-0B524C705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خطی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آموزشی،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رفتار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همه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سامانه‌های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حرارتی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توصیف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پارامتر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مشخصات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فیزیکی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همان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سامانه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تعیین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شود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F3EFAFF6-6EAC-406C-95FB-11058FDBC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DBC8C32B-A46D-4C12-B212-8CE7EE2BF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62669459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A04143F5-2680-4F40-9273-2F1D1BDA6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فضای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حالت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موتور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‎DC‎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2FDA47C8-66A8-404C-9195-3D997DE75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فرض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‎L=J=1‎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‎R=b=1‎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ثابت‌های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موتور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‎0.1‎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ماتریس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حالت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جریان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سرعت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بسازید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EFA56458-C903-4EAA-9C51-5AF063833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L = 1; R = 1; J = 1; b = 1;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Kt = 0.1; Ke = 0.1;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 = [-R/L -Ke/L;Kt/J -b/J];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 = [1/L;0]; C = [0 1]; D = 0;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poles = eig(A);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steady = -A\B;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disp(poles); disp(C*steady+D);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61C67B2D-A462-4FB6-AAE9-EA31D5F63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8CDCD630-D635-47C6-8A54-85AAC4399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41824874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F298E4B3-21AE-4C62-ABC5-BC4085A68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فضای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حالت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موتور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‎DC‎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C2736F9F-FB56-4763-8013-F21C11DE9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قطب‌ها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 -1 ± 0.1i‎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سرعت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ماندگار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واحد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‎≈ 0.0990099‎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3CA6DC71-0E87-4356-9579-108A55123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حالت‌ها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جریان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سرعت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زاویه‌ای‌اند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بلوک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‎State-Space‎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می‌تواند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‎A‎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‎B‎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‎C‎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‎D‎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بگیرد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فرض‌های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خطی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واحدهای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‎SI‎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D31AB4C5-97A7-4B8C-BC6E-6963DCE70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28825827-69DF-4C04-9A8B-DFB26B199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55647314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5300A6DB-F9ED-499C-A77E-5F845669E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دلخواه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‎Workspace‎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C30E9289-B5A4-4564-8171-36691E0CF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رمپ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نمونه‌های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زمان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صفر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بسازید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بلوک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‎From Workspace‎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شود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C2ECB094-22DD-481E-8959-407F9403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t = (0:0.1:1)';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u = 2*t;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inputSignal = timeseries(u,t);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disp([inputSignal.Time(end) inputSignal.Data(end)]);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% Set From Workspace Data to inputSignal.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B9497FA9-E426-4779-B50C-0D8F930A5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63DD2007-0851-4CF1-A1B0-C85606308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208092609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6BC96F02-A091-474B-AF92-54CCAD37C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دلخواه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‎Workspace‎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E9B4D546-CD3E-4A6A-84D7-A0B66CEE6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آخرین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نمونه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زمان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ثانیه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۲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2072882D-C218-458B-B00F-70E7D5669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زمان‌ها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مرتب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باشند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سیاست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درون‌یابی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رفتار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آخرین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نمونه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مشخص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شود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60C85CA9-0491-4A2F-8DA1-88D1190B8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7A7DAEB8-F369-4B78-A305-DF1493507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71556363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204E1909-4369-4163-9C8B-0AD60B997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حل‌کننده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تلرانس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E8D479BA-890F-4A72-BA6A-4B7A69A8E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‎RC‎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تلرانس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مشخص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اجرا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خطای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آخرین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نمونه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برابر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محاسبه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9CE482C2-EEB1-4BAD-AF16-134A60DE9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model = 'solver_example';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build_tf_model(model,1,[0.1 1],0.5);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set_param(model,'Solver','ode45', ...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'RelTol','1e-7','AbsTol','1e-9');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out = sim(model);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errorFinal = abs(out.y.Data(end)-(1-exp(-5)));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disp(errorFinal);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FD79BA25-FFE5-44A8-93FC-9D8F723E2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739B3A9F-5412-400A-85D0-378A062EF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80476247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000418F7-BC08-4169-85B2-2D53D70BE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حل‌کننده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تلرانس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8C284305-845A-4C61-9A6F-AF5A7F808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خطای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آخرین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نمونه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اجرای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واقعی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گزارش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شود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کاهش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تلرانس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معمولاً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هزینه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محاسباتی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افزایش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9A01AD59-4366-4D1C-9A91-3B2CF5035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انتخاب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حل‌کننده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پیوستگی،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سختی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مسئله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نرخ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نمونه‌برداری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بستگی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کوچک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کردن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گام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به‌تنهایی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فیزیکی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غلط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اصلاح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887C996D-E3F9-4188-A624-FD7081D4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FD841210-EE5C-4AF7-B99A-632C33C49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31287169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BE314A-FFE3-4BED-81B7-65CCF4676B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ade7f9fff24e2c"/>
          <a:stretch xmlns:a="http://schemas.openxmlformats.org/drawingml/2006/main"/>
        </p:blipFill>
        <p:spPr>
          <a:xfrm xmlns:a="http://schemas.openxmlformats.org/drawingml/2006/main">
            <a:off x="685800" y="1935163"/>
            <a:ext cx="5953125" cy="3968750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831589FC-FE53-4904-9492-7F86EB835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381125"/>
            <a:ext cx="44577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سیستم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گسسته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کنترل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151543D2-9B34-48F9-960F-ACDB34B64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48075"/>
            <a:ext cx="4457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فصل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‎3‎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81CFE714-4A8E-4D28-A11C-0BDE5084F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48200"/>
            <a:ext cx="4457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تشریحی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88542B24-1768-4636-AF61-D486C68E5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595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D39404F2-9F32-41CB-B3F6-067B98EAD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585984D8-C53F-423D-9BE8-9166FFA6B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185362509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222C2555-C4FB-4C37-BB85-C6F9D6D45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کنترل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486" lang="en-US">
                <a:latin typeface="Consolas"/>
                <a:ea typeface="Consolas"/>
                <a:cs typeface="Consolas"/>
                <a:rtl val="0"/>
              </a:rPr>
              <a:t xml:space="preserve">‎PID‎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مسیرهای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توسعه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67BC6EC4-47E3-49D6-8FCA-0900228EA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کنترل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‎PID‎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سهم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تناسبی،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انتگرالی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مشتقی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استفاده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فیلتر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مشتق،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اشباع،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‎anti-windup‎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نویز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اندازه‌گیری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رفتار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واقعی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اثر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دارند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تمرین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افزودن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انتگرال،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خطای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می‌تواند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برخی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گیاه‌ها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کاهش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یابد،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اما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پایداری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اشباع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دوباره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شوند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39999BAC-DB08-432B-9784-7CB6FA62E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C900063F-20C3-4788-9218-E06383CC1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601783726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7B234F87-5D6C-4BF9-9138-B6D9B776D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نرخ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نمونه‌برداری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گام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حل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55903F5F-CD51-4E53-A148-F452B3379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‎Sample time‎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نرخ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به‌روزرسانی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بخش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گسسته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گام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حل‌کننده،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شبکه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محاسبه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شبیه‌سازی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تعیین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چند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نرخ،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سازگاری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تبادل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سیگنال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‎Rate Transition‎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E3ED8E83-AEB3-4B05-9949-8EEB8576B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52B6449B-1204-446F-8F83-20AAC450D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730689021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E57E47AC-D638-4355-8F20-E5F33A4D7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گسسته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مرتبه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اول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D1CA715D-BAA7-46F4-A62F-19E4670D5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رابطه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‎y[k]=0.8y[k-1]+0.2u[k]‎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‎y[-1]=‎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۰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واحد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پنج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نمونه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حساب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3EBA9E7F-EF57-4C16-A229-5F4D5271B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u = ones(1,5); y = zeros(1,5); previous = 0;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for k = 1:5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y(k) = 0.8*previous+0.2*u(k);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previous = y(k);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end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disp(y);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272456B6-A014-4F50-98A3-916AA8283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8718F89E-CA64-43A4-B999-C3A113B75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934901791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68131652-BFB3-4C44-81F6-74E638E3B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گسسته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مرتبه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اول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E31EABC4-2DF8-41E1-9218-FA623AA85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>
                <a:latin typeface="Consolas"/>
                <a:ea typeface="Consolas"/>
                <a:cs typeface="Consolas"/>
              </a:rPr>
              <a:t>‪[0.2,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0.36,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0.488,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0.5904,</a:t>
            </a:r>
            <a:r>
              <a:rPr sz="2295">
                <a:latin typeface="Vazir"/>
                <a:ea typeface="Vazir"/>
                <a:cs typeface="Vazir"/>
              </a:rPr>
              <a:t> </a:t>
            </a:r>
            <a:r>
              <a:rPr sz="1721">
                <a:latin typeface="Consolas"/>
                <a:ea typeface="Consolas"/>
                <a:cs typeface="Consolas"/>
              </a:rPr>
              <a:t>0.67232]‬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61C75F2-6852-40EA-A821-75CBE5038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بلوک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‎Discrete Transfer Fcn‎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فرم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چندجمله‌ای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‎z‎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‎num=[0.2 0]‎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‎den=[1 -0.8]‎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همین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بدون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تأخیر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اضافی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نرخ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نمونه‌برداری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نیز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تعیین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شود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ACC381C2-2AFC-4BB6-BF21-8E5F2DE66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69A9FD49-11B5-488E-8949-305C88BF9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583859172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5870082A-C5FD-430F-80C7-C0D3E6C41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کنترل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تناسبی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خطای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ماندگار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B9CE3273-9A13-4A0E-B759-C48B1986A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گیاه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‎1/(s+1)‎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‎Kp=4‎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بازخورد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منفی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واحد،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واحد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خطای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ماندگار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بیابید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FB6195B4-AC65-4D32-896C-527300C9B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Kp = 4;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model = 'feedback_example';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build_tf_model(model,Kp,[1 1+Kp],5);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out = sim(model);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yss = Kp/(1+Kp); ess = 1-yss;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disp([yss ess]);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77F40B93-8815-4B55-BFB3-A20E8870E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4E6CB88C-6FE3-483A-A10C-4DBB5DC5C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871550028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77328083-2301-47EC-BB17-14C2F44A3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کنترل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تناسبی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خطای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ماندگار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8ED489E-D4E2-458E-9AE3-7562578C9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ماندگار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 0.8‎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خطای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ماندگار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 0.2‎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02C3FBD1-E59D-4B5B-9A32-484DD3DBC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حلقه‌بسته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‎Kp/(s+1+Kp)‎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نتیجه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کنترل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‎P‎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فرض‌های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همین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گیاه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D01677F3-599A-438A-8B4C-8241EB3E6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75495092-13A5-4DB2-8CD1-8409A5704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569512289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9C0FDAE7-50F1-4818-B576-08E0B10E6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اشباع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محرک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4FCA694F-A371-4A3B-9237-ACA39FA6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فرمان‌های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‎[-3,0.5,4]‎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محدوده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‎[-1,1]‎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محدود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DADCC87D-195D-4067-8498-39948DBF7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command = [-3 0.5 4];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lower = -1; upper = 1;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limited = min(max(command,lower),upper);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disp(limited);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% Saturation: LowerLimit=-1, UpperLimit=1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0D3653E6-828B-4294-8C9F-2A6AF817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4A163F25-90F1-4304-A286-C7971D003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700388471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3775A0B6-82CA-408E-A986-3C828353F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اشباع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محرک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18A3EC7D-F620-4004-8086-73B81D9A1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‎[-1,0.5,1]‎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352CD0FE-411B-44FE-B06A-B4E313452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اشباع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غیرخطی‌بودن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مهم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کنترل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انتگرالی،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‎anti-windup‎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جدا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طراحی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آزموده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شود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93743488-C079-496B-8317-BD5D8BACE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8AAA1C29-182F-4607-B91B-17D099B6C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389456702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4E8B03-E359-491F-8418-B0E36F79D6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dc9957363c4086"/>
          <a:stretch xmlns:a="http://schemas.openxmlformats.org/drawingml/2006/main"/>
        </p:blipFill>
        <p:spPr>
          <a:xfrm xmlns:a="http://schemas.openxmlformats.org/drawingml/2006/main">
            <a:off x="685800" y="1935163"/>
            <a:ext cx="5953125" cy="3968750"/>
          </a:xfrm>
          <a:prstGeom xmlns:a="http://schemas.openxmlformats.org/drawingml/2006/main" prst="rect">
            <a:avLst/>
          </a:prstGeom>
        </p:spPr>
      </p:pic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21197BBC-A5BF-40EA-AB65-93CB1416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381125"/>
            <a:ext cx="44577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آزمون،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پارامتر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پروژه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BE9C5D1B-E324-4AF6-A485-A4C2610F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48075"/>
            <a:ext cx="4457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فصل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‎4‎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F7FBDDC8-EB84-4128-B7B7-95C356621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648200"/>
            <a:ext cx="4457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13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مدل،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مثال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13" lang="fa-IR">
                <a:latin typeface="Vazir"/>
                <a:ea typeface="Vazir"/>
                <a:cs typeface="Vazir"/>
                <a:rtl val="1"/>
              </a:rPr>
              <a:t xml:space="preserve">تشریحی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F61A79BB-9918-4DB1-819B-B2ACEE754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5953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211" b="0">
                <a:solidFill>
                  <a:srgbClr val="526A6B"/>
                </a:solidFill>
                <a:latin typeface="Vazir"/>
                <a:ea typeface="Vazir"/>
                <a:cs typeface="Vazir"/>
              </a:defRPr>
            </a:pP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تصویر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مفهومی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211" lang="fa-IR">
                <a:latin typeface="Vazir"/>
                <a:ea typeface="Vazir"/>
                <a:cs typeface="Vazir"/>
                <a:rtl val="1"/>
              </a:rPr>
              <a:t xml:space="preserve">آموزشی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8E068069-A8CB-44F9-8C4E-FC8B5A956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86CC3FE0-73A9-447B-B0B9-F2EA1C2CC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813923355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6DC371E8-30BC-45FD-A327-D27CCC472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زیرسیستم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بزرگ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FC3E867-EA8D-4F9C-ABF9-663A90ADB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بلوک‌های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مسئولیت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مشخص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‎Subsystem‎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قرار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دهید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خروجی،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واحد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نرخ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نمونه‌برداری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زیرسیستم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مشخص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بزرگ،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مدیریت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داده،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نسخه‌بندی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آزمون‌های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بازگشتی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اهمیت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پیدا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می‌کنند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BB6ECAA9-6972-439C-BDC2-1B3590D68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B1C10CA5-51BB-4734-B758-C806227F8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282200174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CD26B0A2-543F-4DDE-A38D-DA59EDA53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پروژه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نهایی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برق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مکانیک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09B47DD6-B226-4F5D-88EA-D315FF65E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برق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مقایسه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‎RC‎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‎RLC‎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ثابت‌ها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شرایط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اولیه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معلوم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مکانیک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جرم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فنر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اثر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میرایی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نمونه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‎: RC‎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پنج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زمانی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‎0.993262‎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نهایی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می‌رسد؛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جابجایی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ماندگار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جرم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فنر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نیروی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واحد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برابر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‎1/k‎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9AF2DE89-04AF-4C04-86FF-AA76B0D87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5E3BA05A-AC94-4601-BCB4-38DC9246F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87409226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7FE340E0-5B7F-48FB-AAFA-C1A148731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31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حلقه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جبری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315" lang="fa-IR">
                <a:latin typeface="Vazir"/>
                <a:ea typeface="Vazir"/>
                <a:cs typeface="Vazir"/>
                <a:rtl val="1"/>
              </a:rPr>
              <a:t xml:space="preserve">فیزیکی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CA0FB690-EBE2-4A7E-9E18-D0FA65EC6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اتصال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مستقیم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بلوک‌ها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ممکن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وابستگی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هم‌زمانی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ایجاد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کند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حل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حلقه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جبری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نیاز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دارد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رفع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مشکل،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ابتدا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معنای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فیزیکی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ساختار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معادله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بررسی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10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افزودن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تأخیر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صرفاً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حذف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هشدار،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ممکن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عوض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104" lang="fa-IR">
                <a:latin typeface="Vazir"/>
                <a:ea typeface="Vazir"/>
                <a:cs typeface="Vazir"/>
                <a:rtl val="1"/>
              </a:rPr>
              <a:t xml:space="preserve">کند</a:t>
            </a:r>
            <a:r>
              <a:rPr sz="1578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3E02BB8E-83F4-487E-982D-BDF338E35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9B3F03E0-C4C6-4512-ABF2-C6771ED06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1213886394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29C8D031-0505-4C5C-9F40-A69951B75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پارامتر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مقایسه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E2DA50C4-730C-409D-8955-11B5ABA98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ثابت‌های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زمانی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‎0.1‎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،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‎0.2‎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‎0.5‎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ثانیه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نظر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‎t=1‎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مقایسه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DB27A989-FEBF-4039-A1AF-73E42E276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taus = [0.1 0.2 0.5];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results = zeros(size(taus));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for k = 1:numel(taus)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model = sprintf('sweep_%d',k);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build_tf_model(model,1,[taus(k) 1],1);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out = sim(model);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results(k) = out.y.Data(end);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end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disp(results);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disp(1-exp(-1./taus));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3AA1C449-7DB8-47BC-A7EE-C00D23346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25571125-49AB-4689-9232-F93A058A5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745437889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0B281E75-A4F3-4B9D-B287-702057294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پارامتر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مقایسه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ECA3E9C-18F8-4866-B744-D82CF0035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مرجع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تحلیلی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‎≈ [0.999955, 0.993262, 0.864665]‎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9028663F-5AE8-4787-9449-208653299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مدل‌هایی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زمانی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کوچک‌تر،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ورودی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شرایط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اولیه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یکسان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سریع‌تر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مقدار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نهایی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نزدیک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می‌شوند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89A3FD55-3C92-46A5-BD7B-F4225BCE4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77CDCD7D-B911-4EFA-A903-C40982C0F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266833111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E96CB284-1F1E-4B31-BAA0-5AF1595FC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اجرای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کنترل‌شده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‎SimulationInput‎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6BD123DE-CDDA-4FCA-A593-A4FB005C2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موجود،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‎StopTime‎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بدون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دائمی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تنظیمات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اصلی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ثانیه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دهید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C8DF9443-A96B-473A-8EC1-287AFEE15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model = 'siminput_example';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build_tf_model(model,1,[0.1 1],0.5);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simIn = Simulink.SimulationInput(model);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simIn = simIn.setModelParameter('StopTime','1');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out = sim(simIn);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disp(out.y.Time(end));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D9F4B503-BED0-4502-99C5-D7B235276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653D37C9-1C8E-4220-8FFA-B5369EEC2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118551981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1AD0D30F-3882-4586-929A-CEF2FEDCB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اجرای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کنترل‌شده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با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343" lang="en-US">
                <a:latin typeface="Consolas"/>
                <a:ea typeface="Consolas"/>
                <a:cs typeface="Consolas"/>
                <a:rtl val="0"/>
              </a:rPr>
              <a:t xml:space="preserve">‎SimulationInput‎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3759ABE2-ABF3-4236-B222-8CFC82088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آخرین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زمان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خروجی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‎:‎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ثانیه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D677149A-22A5-4A53-9AB1-26B3F7BDF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‎SimulationInput‎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تنظیمات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اجرا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بسته‌بندی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مقایسه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اجراها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تغییر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پارامتر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کنترل‌شده</a:t>
            </a:r>
          </a:p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مفید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است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7438B1A6-2E78-46D4-BAAB-E5C1F82DD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CDB4B914-EF0C-4D8D-BF98-B52F641C0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695172543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9D23AC47-8287-4BBD-A396-67A9A52C7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آزمون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بازگشتی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1FFDE165-8643-422D-A4E5-F579D263E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برای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‎RC‎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۵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ثابت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زمانی،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شرطی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بنویسید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خطای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آخرین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نمونه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‎0.001‎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کمتر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باشد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24E119EA-7703-4CFC-8C16-56D75CCD9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33675"/>
            <a:ext cx="108204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model = 'regression_example';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build_tf_model(model,1,[0.1 1],0.5);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out = sim(model);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expected = 1-exp(-5);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observed = out.y.Data(end);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assert(abs(observed-expected) &lt; 1e-3);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disp('RC regression test passed');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21C62AA8-1F9F-4AD7-9676-836C54A1F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01ECA519-F7D9-433E-9270-00BAA3EF1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499087332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content-0">
            <a:extLst xmlns:a="http://schemas.openxmlformats.org/drawingml/2006/main">
              <a:ext uri="{FF2B5EF4-FFF2-40B4-BE49-F238E27FC236}">
                <a16:creationId xmlns:a16="http://schemas.microsoft.com/office/drawing/2014/main" id="{3113315C-71D2-46B3-96DB-CA2605FDB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پاسخ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آزمون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بازگشتی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899809E-0317-4CCB-BEF6-D192DF32E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اجرای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معتبر،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پیام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موفقیت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آزمون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چاپ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می‌شود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  <a:p xmlns:a="http://schemas.openxmlformats.org/drawingml/2006/main">
            <a:pPr algn="r" rtl="1">
              <a:defRPr sz="2295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در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صورت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خطای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بیش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از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حد،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‎assert‎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اجرای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برنامه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متوقف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2295" lang="fa-IR">
                <a:latin typeface="Vazir"/>
                <a:ea typeface="Vazir"/>
                <a:cs typeface="Vazir"/>
                <a:rtl val="1"/>
              </a:rPr>
              <a:t xml:space="preserve">می‌کند</a:t>
            </a:r>
            <a:r>
              <a:rPr sz="1721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38A93253-3BC7-4A9A-96FC-B733E4B3D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108204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976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آزمون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باید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به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نیاز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مهندسی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روش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حل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مرتبط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باشد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این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آزمون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فقط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یک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سناریو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را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پوشش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976" lang="fa-IR">
                <a:latin typeface="Vazir"/>
                <a:ea typeface="Vazir"/>
                <a:cs typeface="Vazir"/>
                <a:rtl val="1"/>
              </a:rPr>
              <a:t xml:space="preserve">می‌دهد</a:t>
            </a:r>
            <a:r>
              <a:rPr sz="1482" lang="en-US">
                <a:latin typeface="Consolas"/>
                <a:ea typeface="Consolas"/>
                <a:cs typeface="Consolas"/>
                <a:rtl val="0"/>
              </a:rPr>
              <a:t xml:space="preserve">‎.‎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6C30A592-4A32-4360-954D-442E9E9A7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23C4BD64-7D57-4D4A-AB33-07ACDA3A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601580589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C6D60367-4381-4C92-AD27-8A3F41DEF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کد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کامل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سازنده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24A2479B-6AAE-4C9C-A7CF-490A9F8CD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function build_tf_model(model,num,den,stopTime)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if bdIsLoaded(model) || isfile([model '.slx'])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    error('Choose a new model name in a fresh work folder');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end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new_system(model);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add_block('simulink/Sources/Step',[model '/Input'], ...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    'Time','0','Before','0','After','1');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add_block('simulink/Continuous/Transfer Fcn', ...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    [model '/Plant'],'Numerator',mat2str(num), ...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    'Denominator',mat2str(den));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add_block('simulink/Sinks/To Workspace', ...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    [model '/Output'],'VariableName','y', ...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    'SaveFormat','Timeseries');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add_line(model,'Input/1','Plant/1');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58A4F530-9B48-4B90-BB82-5EC3F0206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1E2B5F35-744D-4E1E-B736-34DAF6231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925773074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content-0">
            <a:extLst xmlns:a="http://schemas.openxmlformats.org/drawingml/2006/main">
              <a:ext uri="{FF2B5EF4-FFF2-40B4-BE49-F238E27FC236}">
                <a16:creationId xmlns:a16="http://schemas.microsoft.com/office/drawing/2014/main" id="{B6AC65E7-0812-47C4-88E3-D7F800F7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کد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کامل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سازنده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مدل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70840494-1578-44BD-9D8E-7A38E412A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8204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add_line(model,'Plant/1','Output/1');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set_param(model,'StopTime',num2str(stopTime), ...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    'Solver','ode45','ReturnWorkspaceOutputs','on');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Simulink.BlockDiagram.arrangeSystem(model);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    save_system(model,[model '.slx']);</a:t>
            </a:r>
          </a:p>
          <a:p xmlns:a="http://schemas.openxmlformats.org/drawingml/2006/main">
            <a:pPr algn="l">
              <a:defRPr sz="1725" b="0">
                <a:solidFill>
                  <a:srgbClr val="172F37"/>
                </a:solidFill>
                <a:latin typeface="Consolas"/>
                <a:ea typeface="Consolas"/>
                <a:cs typeface="Consolas"/>
              </a:defRPr>
            </a:pPr>
            <a:r>
              <a:t>end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A4ED5802-265D-4AB9-AA60-F15E3E6D6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738D5874-F4C2-4185-B55B-8869ED7FE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587028372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content-0">
            <a:extLst xmlns:a="http://schemas.openxmlformats.org/drawingml/2006/main">
              <a:ext uri="{FF2B5EF4-FFF2-40B4-BE49-F238E27FC236}">
                <a16:creationId xmlns:a16="http://schemas.microsoft.com/office/drawing/2014/main" id="{10890144-D599-4FE3-AAEA-84E993010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منابع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مستندات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رسمی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AB10DB35-4C7F-4675-A6D9-5BDFBB1E5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013fa022c7a84574"/>
              </a:rPr>
              <a:t>mathworks.com/help/matlab/ref/assert.html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9DEB9F17-66EF-475A-9B37-A5E570A1A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764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a30b543a963d4f7b"/>
              </a:rPr>
              <a:t>mathworks.com/help/simulink/slref/discretetransferfcn.html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DAC7AB8E-CBCC-4307-AD3D-646BE6E9C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860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a5105c1bdb654348"/>
              </a:rPr>
              <a:t>mathworks.com/help/simulink/slref/fromworkspace.html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A201ED0B-51D1-4860-A573-133AC1E3D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956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0a383c02c72e415f"/>
              </a:rPr>
              <a:t>mathworks.com/help/simulink/slref/saturation.html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212061B6-741D-4D29-BB83-DF26CF703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052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c59c5b0aefcf4176"/>
              </a:rPr>
              <a:t>mathworks.com/help/simulink/slref/sim.html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4CA5997D-687B-4861-A899-D22D0635F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148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345c6744bd69406b"/>
              </a:rPr>
              <a:t>mathworks.com/help/simulink/slref/simulink.simulationinput.html</a:t>
            </a:r>
          </a:p>
        </p:txBody>
      </p:sp>
      <p:sp>
        <p:nvSpPr>
          <p:cNvPr id="8" name="content-7">
            <a:extLst xmlns:a="http://schemas.openxmlformats.org/drawingml/2006/main">
              <a:ext uri="{FF2B5EF4-FFF2-40B4-BE49-F238E27FC236}">
                <a16:creationId xmlns:a16="http://schemas.microsoft.com/office/drawing/2014/main" id="{99C47CFB-2BB3-4E3C-B70E-BA60E4C49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244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f623ea91bd8341be"/>
              </a:rPr>
              <a:t>mathworks.com/help/simulink/slref/statespace.html</a:t>
            </a:r>
          </a:p>
        </p:txBody>
      </p:sp>
      <p:sp>
        <p:nvSpPr>
          <p:cNvPr id="9" name="content-8">
            <a:extLst xmlns:a="http://schemas.openxmlformats.org/drawingml/2006/main">
              <a:ext uri="{FF2B5EF4-FFF2-40B4-BE49-F238E27FC236}">
                <a16:creationId xmlns:a16="http://schemas.microsoft.com/office/drawing/2014/main" id="{24343F83-85EE-434A-B7C8-2BEE78948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10" name="content-9">
            <a:extLst xmlns:a="http://schemas.openxmlformats.org/drawingml/2006/main">
              <a:ext uri="{FF2B5EF4-FFF2-40B4-BE49-F238E27FC236}">
                <a16:creationId xmlns:a16="http://schemas.microsoft.com/office/drawing/2014/main" id="{54ACBD91-93EE-4611-A081-76EFB4590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365768184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content-0">
            <a:extLst xmlns:a="http://schemas.openxmlformats.org/drawingml/2006/main">
              <a:ext uri="{FF2B5EF4-FFF2-40B4-BE49-F238E27FC236}">
                <a16:creationId xmlns:a16="http://schemas.microsoft.com/office/drawing/2014/main" id="{AD195115-F00C-48D1-8863-A2C8FCF4F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3124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منابع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و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مستندات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3124" lang="fa-IR">
                <a:latin typeface="Vazir"/>
                <a:ea typeface="Vazir"/>
                <a:cs typeface="Vazir"/>
                <a:rtl val="1"/>
              </a:rPr>
              <a:t xml:space="preserve">رسمی</a:t>
            </a:r>
          </a:p>
        </p:txBody>
      </p:sp>
      <p:sp>
        <p:nvSpPr>
          <p:cNvPr id="2" name="content-1">
            <a:extLst xmlns:a="http://schemas.openxmlformats.org/drawingml/2006/main">
              <a:ext uri="{FF2B5EF4-FFF2-40B4-BE49-F238E27FC236}">
                <a16:creationId xmlns:a16="http://schemas.microsoft.com/office/drawing/2014/main" id="{88512493-66A9-4C10-B9DE-B700265F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4bcf9a5f98ed428f"/>
              </a:rPr>
              <a:t>mathworks.com/help/simulink/slref/sum.html</a:t>
            </a:r>
          </a:p>
        </p:txBody>
      </p:sp>
      <p:sp>
        <p:nvSpPr>
          <p:cNvPr id="3" name="content-2">
            <a:extLst xmlns:a="http://schemas.openxmlformats.org/drawingml/2006/main">
              <a:ext uri="{FF2B5EF4-FFF2-40B4-BE49-F238E27FC236}">
                <a16:creationId xmlns:a16="http://schemas.microsoft.com/office/drawing/2014/main" id="{48EBAF74-611B-4ED3-9F71-C56BEEDE1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764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8f09b3ae7ffd497c"/>
              </a:rPr>
              <a:t>mathworks.com/help/simulink/slref/transferfcn.html</a:t>
            </a:r>
          </a:p>
        </p:txBody>
      </p:sp>
      <p:sp>
        <p:nvSpPr>
          <p:cNvPr id="4" name="content-3">
            <a:extLst xmlns:a="http://schemas.openxmlformats.org/drawingml/2006/main">
              <a:ext uri="{FF2B5EF4-FFF2-40B4-BE49-F238E27FC236}">
                <a16:creationId xmlns:a16="http://schemas.microsoft.com/office/drawing/2014/main" id="{25859E92-3CAE-4BE4-A53F-6B2EA9D74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860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256e90945b134cd3"/>
              </a:rPr>
              <a:t>mathworks.com/help/simulink/ug/approach-modeling-programmatically.html</a:t>
            </a:r>
          </a:p>
        </p:txBody>
      </p:sp>
      <p:sp>
        <p:nvSpPr>
          <p:cNvPr id="5" name="content-4">
            <a:extLst xmlns:a="http://schemas.openxmlformats.org/drawingml/2006/main">
              <a:ext uri="{FF2B5EF4-FFF2-40B4-BE49-F238E27FC236}">
                <a16:creationId xmlns:a16="http://schemas.microsoft.com/office/drawing/2014/main" id="{DE5CD96D-7416-437A-9BD3-3E6157E85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9567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rPr>
                <a:hlinkClick xmlns:r="http://schemas.openxmlformats.org/officeDocument/2006/relationships" r:id="R2824df5a58294a83"/>
              </a:rPr>
              <a:t>mathworks.com/help/simulink/ug/choose-a-solver.html</a:t>
            </a:r>
          </a:p>
        </p:txBody>
      </p:sp>
      <p:sp>
        <p:nvSpPr>
          <p:cNvPr id="6" name="content-5">
            <a:extLst xmlns:a="http://schemas.openxmlformats.org/drawingml/2006/main">
              <a:ext uri="{FF2B5EF4-FFF2-40B4-BE49-F238E27FC236}">
                <a16:creationId xmlns:a16="http://schemas.microsoft.com/office/drawing/2014/main" id="{0DF66A2E-445B-4F3E-87F1-428B6EC6C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r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defPPr>
          </a:lstStyle>
          <a:p xmlns:a="http://schemas.openxmlformats.org/drawingml/2006/main">
            <a:pPr algn="r" rtl="1">
              <a:defRPr sz="1339" b="0">
                <a:solidFill>
                  <a:srgbClr val="123B40"/>
                </a:solidFill>
                <a:latin typeface="Vazir"/>
                <a:ea typeface="Vazir"/>
                <a:cs typeface="Vazir"/>
              </a:defRPr>
            </a:pP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محمدرضا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 </a:t>
            </a:r>
            <a:r>
              <a:rPr sz="1339" lang="fa-IR">
                <a:latin typeface="Vazir"/>
                <a:ea typeface="Vazir"/>
                <a:cs typeface="Vazir"/>
                <a:rtl val="1"/>
              </a:rPr>
              <a:t xml:space="preserve">خیری</a:t>
            </a:r>
          </a:p>
        </p:txBody>
      </p:sp>
      <p:sp>
        <p:nvSpPr>
          <p:cNvPr id="7" name="content-6">
            <a:extLst xmlns:a="http://schemas.openxmlformats.org/drawingml/2006/main">
              <a:ext uri="{FF2B5EF4-FFF2-40B4-BE49-F238E27FC236}">
                <a16:creationId xmlns:a16="http://schemas.microsoft.com/office/drawing/2014/main" id="{47773506-847C-4C66-AE44-F4BFE00ED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400800"/>
            <a:ext cx="1028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123B40"/>
                </a:solidFill>
                <a:latin typeface="Consolas"/>
                <a:ea typeface="Consolas"/>
                <a:cs typeface="Consolas"/>
              </a:defRPr>
            </a:pPr>
            <a: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9866475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2026-10-14T06:06:26.8550000Z</dcterms:created>
  <dcterms:modified xsi:type="dcterms:W3CDTF">2026-10-14T06:06:26.8550000Z</dcterms:modified>
</coreProperties>
</file>