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charts/chart1.xml" ContentType="application/vnd.openxmlformats-officedocument.drawingml.chart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charts/chart2.xml" ContentType="application/vnd.openxmlformats-officedocument.drawingml.chart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slides/charts/chart3.xml" ContentType="application/vnd.openxmlformats-officedocument.drawingml.chart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11d47b999e4c68" /><Relationship Type="http://schemas.openxmlformats.org/officeDocument/2006/relationships/extended-properties" Target="/docProps/app.xml" Id="R4738cb1e1c804f2b" /><Relationship Type="http://schemas.openxmlformats.org/officeDocument/2006/relationships/officeDocument" Target="/ppt/presentation.xml" Id="Rd4ce673c449442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9e3f7afbb54f9d"/>
  </p:sldMasterIdLst>
  <p:notesMasterIdLst>
    <p:notesMasterId xmlns:r="http://schemas.openxmlformats.org/officeDocument/2006/relationships" r:id="R7459009b32e64f73"/>
  </p:notesMasterIdLst>
  <p:sldIdLst>
    <p:sldId xmlns:r="http://schemas.openxmlformats.org/officeDocument/2006/relationships" id="256" r:id="R7444d5805d0749f8"/>
    <p:sldId xmlns:r="http://schemas.openxmlformats.org/officeDocument/2006/relationships" id="257" r:id="R6d00f6a8f45642bc"/>
    <p:sldId xmlns:r="http://schemas.openxmlformats.org/officeDocument/2006/relationships" id="258" r:id="R56734d87274744ba"/>
    <p:sldId xmlns:r="http://schemas.openxmlformats.org/officeDocument/2006/relationships" id="259" r:id="Rf4111c520b084e78"/>
    <p:sldId xmlns:r="http://schemas.openxmlformats.org/officeDocument/2006/relationships" id="260" r:id="Rac9c53527e804141"/>
    <p:sldId xmlns:r="http://schemas.openxmlformats.org/officeDocument/2006/relationships" id="261" r:id="R6361a1f6424e49de"/>
    <p:sldId xmlns:r="http://schemas.openxmlformats.org/officeDocument/2006/relationships" id="262" r:id="Re3a698bdbd2c4518"/>
    <p:sldId xmlns:r="http://schemas.openxmlformats.org/officeDocument/2006/relationships" id="263" r:id="R689f76ec1c784aae"/>
    <p:sldId xmlns:r="http://schemas.openxmlformats.org/officeDocument/2006/relationships" id="264" r:id="Rbe8082d57a084554"/>
    <p:sldId xmlns:r="http://schemas.openxmlformats.org/officeDocument/2006/relationships" id="265" r:id="Rc78a7589a30348ec"/>
    <p:sldId xmlns:r="http://schemas.openxmlformats.org/officeDocument/2006/relationships" id="266" r:id="Rbdce0324b39446a6"/>
    <p:sldId xmlns:r="http://schemas.openxmlformats.org/officeDocument/2006/relationships" id="267" r:id="R6d76f7c92e414c6d"/>
    <p:sldId xmlns:r="http://schemas.openxmlformats.org/officeDocument/2006/relationships" id="268" r:id="R40f3813ec6e74fe6"/>
    <p:sldId xmlns:r="http://schemas.openxmlformats.org/officeDocument/2006/relationships" id="269" r:id="Rf63d43588d5c44e2"/>
    <p:sldId xmlns:r="http://schemas.openxmlformats.org/officeDocument/2006/relationships" id="270" r:id="Rcd38d2a1fe7244c9"/>
    <p:sldId xmlns:r="http://schemas.openxmlformats.org/officeDocument/2006/relationships" id="271" r:id="R00c71eda3cc04cc3"/>
    <p:sldId xmlns:r="http://schemas.openxmlformats.org/officeDocument/2006/relationships" id="272" r:id="Raaac2af97b5748f6"/>
    <p:sldId xmlns:r="http://schemas.openxmlformats.org/officeDocument/2006/relationships" id="273" r:id="Rfd3cf7a0f25140c3"/>
    <p:sldId xmlns:r="http://schemas.openxmlformats.org/officeDocument/2006/relationships" id="274" r:id="R4cb922b9ad28446c"/>
    <p:sldId xmlns:r="http://schemas.openxmlformats.org/officeDocument/2006/relationships" id="275" r:id="Rfe836a3b6c74420a"/>
    <p:sldId xmlns:r="http://schemas.openxmlformats.org/officeDocument/2006/relationships" id="276" r:id="Rad5915ba1b97444a"/>
    <p:sldId xmlns:r="http://schemas.openxmlformats.org/officeDocument/2006/relationships" id="277" r:id="R76a1448046374a15"/>
    <p:sldId xmlns:r="http://schemas.openxmlformats.org/officeDocument/2006/relationships" id="278" r:id="R757fc46c0c9e44b5"/>
    <p:sldId xmlns:r="http://schemas.openxmlformats.org/officeDocument/2006/relationships" id="279" r:id="Rc20c00604c984b3d"/>
    <p:sldId xmlns:r="http://schemas.openxmlformats.org/officeDocument/2006/relationships" id="280" r:id="R27844f611e01449f"/>
    <p:sldId xmlns:r="http://schemas.openxmlformats.org/officeDocument/2006/relationships" id="281" r:id="R26252d1e71de4781"/>
    <p:sldId xmlns:r="http://schemas.openxmlformats.org/officeDocument/2006/relationships" id="282" r:id="Rf73701e29f9a4c33"/>
    <p:sldId xmlns:r="http://schemas.openxmlformats.org/officeDocument/2006/relationships" id="283" r:id="R11601b54c34144f3"/>
    <p:sldId xmlns:r="http://schemas.openxmlformats.org/officeDocument/2006/relationships" id="284" r:id="Rda80cb70c6c84f5e"/>
    <p:sldId xmlns:r="http://schemas.openxmlformats.org/officeDocument/2006/relationships" id="285" r:id="R50c4bbc9ab97485c"/>
    <p:sldId xmlns:r="http://schemas.openxmlformats.org/officeDocument/2006/relationships" id="286" r:id="R4039550047134da1"/>
    <p:sldId xmlns:r="http://schemas.openxmlformats.org/officeDocument/2006/relationships" id="287" r:id="Rfa55c4d96b6a46b3"/>
    <p:sldId xmlns:r="http://schemas.openxmlformats.org/officeDocument/2006/relationships" id="288" r:id="Rdc3a46424f1747a8"/>
    <p:sldId xmlns:r="http://schemas.openxmlformats.org/officeDocument/2006/relationships" id="289" r:id="R3cb625f808904cf9"/>
    <p:sldId xmlns:r="http://schemas.openxmlformats.org/officeDocument/2006/relationships" id="290" r:id="Re69a8c39bfbf4d39"/>
    <p:sldId xmlns:r="http://schemas.openxmlformats.org/officeDocument/2006/relationships" id="291" r:id="R1678727d62004fbd"/>
    <p:sldId xmlns:r="http://schemas.openxmlformats.org/officeDocument/2006/relationships" id="292" r:id="R1fceccb58dd74c29"/>
    <p:sldId xmlns:r="http://schemas.openxmlformats.org/officeDocument/2006/relationships" id="293" r:id="R133632d89db14207"/>
    <p:sldId xmlns:r="http://schemas.openxmlformats.org/officeDocument/2006/relationships" id="294" r:id="R51e42c811db1480d"/>
    <p:sldId xmlns:r="http://schemas.openxmlformats.org/officeDocument/2006/relationships" id="295" r:id="R890f03f4fe5b4420"/>
    <p:sldId xmlns:r="http://schemas.openxmlformats.org/officeDocument/2006/relationships" id="296" r:id="R071cfddac4614289"/>
    <p:sldId xmlns:r="http://schemas.openxmlformats.org/officeDocument/2006/relationships" id="297" r:id="R26c15b1176014ff4"/>
    <p:sldId xmlns:r="http://schemas.openxmlformats.org/officeDocument/2006/relationships" id="298" r:id="Rf97243d25d4f481d"/>
    <p:sldId xmlns:r="http://schemas.openxmlformats.org/officeDocument/2006/relationships" id="299" r:id="Rbab37d83050b4a60"/>
    <p:sldId xmlns:r="http://schemas.openxmlformats.org/officeDocument/2006/relationships" id="300" r:id="R0c9b85596a404e48"/>
    <p:sldId xmlns:r="http://schemas.openxmlformats.org/officeDocument/2006/relationships" id="301" r:id="Ra70d3574e18f41be"/>
    <p:sldId xmlns:r="http://schemas.openxmlformats.org/officeDocument/2006/relationships" id="302" r:id="R5ed14ea48ea541fd"/>
    <p:sldId xmlns:r="http://schemas.openxmlformats.org/officeDocument/2006/relationships" id="303" r:id="R9db53badd22147c5"/>
    <p:sldId xmlns:r="http://schemas.openxmlformats.org/officeDocument/2006/relationships" id="304" r:id="Re1d344b88a904ed5"/>
    <p:sldId xmlns:r="http://schemas.openxmlformats.org/officeDocument/2006/relationships" id="305" r:id="Rcbd568ec47dd4f8b"/>
    <p:sldId xmlns:r="http://schemas.openxmlformats.org/officeDocument/2006/relationships" id="306" r:id="R35ddf71b0b194e7c"/>
    <p:sldId xmlns:r="http://schemas.openxmlformats.org/officeDocument/2006/relationships" id="307" r:id="R540f4f79b687495d"/>
    <p:sldId xmlns:r="http://schemas.openxmlformats.org/officeDocument/2006/relationships" id="308" r:id="R3824282a44a34ade"/>
    <p:sldId xmlns:r="http://schemas.openxmlformats.org/officeDocument/2006/relationships" id="309" r:id="Rd39238d8b0e04011"/>
    <p:sldId xmlns:r="http://schemas.openxmlformats.org/officeDocument/2006/relationships" id="310" r:id="Ref4265952cf64b6a"/>
    <p:sldId xmlns:r="http://schemas.openxmlformats.org/officeDocument/2006/relationships" id="311" r:id="R4cf401ce061c4ca7"/>
    <p:sldId xmlns:r="http://schemas.openxmlformats.org/officeDocument/2006/relationships" id="312" r:id="Ra3c37908def941ca"/>
    <p:sldId xmlns:r="http://schemas.openxmlformats.org/officeDocument/2006/relationships" id="313" r:id="R17a39874aaf04b7d"/>
    <p:sldId xmlns:r="http://schemas.openxmlformats.org/officeDocument/2006/relationships" id="314" r:id="R1f9945c269484a72"/>
    <p:sldId xmlns:r="http://schemas.openxmlformats.org/officeDocument/2006/relationships" id="315" r:id="R50e9beb6d3584eae"/>
    <p:sldId xmlns:r="http://schemas.openxmlformats.org/officeDocument/2006/relationships" id="316" r:id="R90c2419ae5f64759"/>
    <p:sldId xmlns:r="http://schemas.openxmlformats.org/officeDocument/2006/relationships" id="317" r:id="R1744d2f03c234095"/>
    <p:sldId xmlns:r="http://schemas.openxmlformats.org/officeDocument/2006/relationships" id="318" r:id="R35af9903cf4043bd"/>
    <p:sldId xmlns:r="http://schemas.openxmlformats.org/officeDocument/2006/relationships" id="319" r:id="R3a8ac1c6ab814211"/>
    <p:sldId xmlns:r="http://schemas.openxmlformats.org/officeDocument/2006/relationships" id="320" r:id="R465799d2c22c4e91"/>
    <p:sldId xmlns:r="http://schemas.openxmlformats.org/officeDocument/2006/relationships" id="321" r:id="Rfea5d83795974123"/>
    <p:sldId xmlns:r="http://schemas.openxmlformats.org/officeDocument/2006/relationships" id="322" r:id="R3e58344111a84a80"/>
    <p:sldId xmlns:r="http://schemas.openxmlformats.org/officeDocument/2006/relationships" id="323" r:id="R081f2b64e9554e2a"/>
    <p:sldId xmlns:r="http://schemas.openxmlformats.org/officeDocument/2006/relationships" id="324" r:id="R6bdd2856e1aa4e50"/>
    <p:sldId xmlns:r="http://schemas.openxmlformats.org/officeDocument/2006/relationships" id="325" r:id="Rc93de2a6e78d40a8"/>
    <p:sldId xmlns:r="http://schemas.openxmlformats.org/officeDocument/2006/relationships" id="326" r:id="R195b6a4b698549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771df0aa9b45bf" /><Relationship Type="http://schemas.openxmlformats.org/officeDocument/2006/relationships/slideMaster" Target="/ppt/slideMasters/slideMaster1.xml" Id="Rd79e3f7afbb54f9d" /><Relationship Type="http://schemas.openxmlformats.org/officeDocument/2006/relationships/notesMaster" Target="/ppt/notesMasters/notesMaster1.xml" Id="R7459009b32e64f73" /><Relationship Type="http://schemas.openxmlformats.org/officeDocument/2006/relationships/presProps" Target="/ppt/presProps.xml" Id="R7556555cc5e74df8" /><Relationship Type="http://schemas.openxmlformats.org/officeDocument/2006/relationships/tableStyles" Target="/ppt/tableStyles.xml" Id="Ra0c058f4f42a4437" /><Relationship Type="http://schemas.openxmlformats.org/officeDocument/2006/relationships/slide" Target="/ppt/slides/slide1.xml" Id="R7444d5805d0749f8" /><Relationship Type="http://schemas.openxmlformats.org/officeDocument/2006/relationships/slide" Target="/ppt/slides/slide2.xml" Id="R6d00f6a8f45642bc" /><Relationship Type="http://schemas.openxmlformats.org/officeDocument/2006/relationships/slide" Target="/ppt/slides/slide3.xml" Id="R56734d87274744ba" /><Relationship Type="http://schemas.openxmlformats.org/officeDocument/2006/relationships/slide" Target="/ppt/slides/slide4.xml" Id="Rf4111c520b084e78" /><Relationship Type="http://schemas.openxmlformats.org/officeDocument/2006/relationships/slide" Target="/ppt/slides/slide5.xml" Id="Rac9c53527e804141" /><Relationship Type="http://schemas.openxmlformats.org/officeDocument/2006/relationships/slide" Target="/ppt/slides/slide6.xml" Id="R6361a1f6424e49de" /><Relationship Type="http://schemas.openxmlformats.org/officeDocument/2006/relationships/slide" Target="/ppt/slides/slide7.xml" Id="Re3a698bdbd2c4518" /><Relationship Type="http://schemas.openxmlformats.org/officeDocument/2006/relationships/slide" Target="/ppt/slides/slide8.xml" Id="R689f76ec1c784aae" /><Relationship Type="http://schemas.openxmlformats.org/officeDocument/2006/relationships/slide" Target="/ppt/slides/slide9.xml" Id="Rbe8082d57a084554" /><Relationship Type="http://schemas.openxmlformats.org/officeDocument/2006/relationships/slide" Target="/ppt/slides/slide10.xml" Id="Rc78a7589a30348ec" /><Relationship Type="http://schemas.openxmlformats.org/officeDocument/2006/relationships/slide" Target="/ppt/slides/slide11.xml" Id="Rbdce0324b39446a6" /><Relationship Type="http://schemas.openxmlformats.org/officeDocument/2006/relationships/slide" Target="/ppt/slides/slide12.xml" Id="R6d76f7c92e414c6d" /><Relationship Type="http://schemas.openxmlformats.org/officeDocument/2006/relationships/slide" Target="/ppt/slides/slide13.xml" Id="R40f3813ec6e74fe6" /><Relationship Type="http://schemas.openxmlformats.org/officeDocument/2006/relationships/slide" Target="/ppt/slides/slide14.xml" Id="Rf63d43588d5c44e2" /><Relationship Type="http://schemas.openxmlformats.org/officeDocument/2006/relationships/slide" Target="/ppt/slides/slide15.xml" Id="Rcd38d2a1fe7244c9" /><Relationship Type="http://schemas.openxmlformats.org/officeDocument/2006/relationships/slide" Target="/ppt/slides/slide16.xml" Id="R00c71eda3cc04cc3" /><Relationship Type="http://schemas.openxmlformats.org/officeDocument/2006/relationships/slide" Target="/ppt/slides/slide17.xml" Id="Raaac2af97b5748f6" /><Relationship Type="http://schemas.openxmlformats.org/officeDocument/2006/relationships/slide" Target="/ppt/slides/slide18.xml" Id="Rfd3cf7a0f25140c3" /><Relationship Type="http://schemas.openxmlformats.org/officeDocument/2006/relationships/slide" Target="/ppt/slides/slide19.xml" Id="R4cb922b9ad28446c" /><Relationship Type="http://schemas.openxmlformats.org/officeDocument/2006/relationships/slide" Target="/ppt/slides/slide20.xml" Id="Rfe836a3b6c74420a" /><Relationship Type="http://schemas.openxmlformats.org/officeDocument/2006/relationships/slide" Target="/ppt/slides/slide21.xml" Id="Rad5915ba1b97444a" /><Relationship Type="http://schemas.openxmlformats.org/officeDocument/2006/relationships/slide" Target="/ppt/slides/slide22.xml" Id="R76a1448046374a15" /><Relationship Type="http://schemas.openxmlformats.org/officeDocument/2006/relationships/slide" Target="/ppt/slides/slide23.xml" Id="R757fc46c0c9e44b5" /><Relationship Type="http://schemas.openxmlformats.org/officeDocument/2006/relationships/slide" Target="/ppt/slides/slide24.xml" Id="Rc20c00604c984b3d" /><Relationship Type="http://schemas.openxmlformats.org/officeDocument/2006/relationships/slide" Target="/ppt/slides/slide25.xml" Id="R27844f611e01449f" /><Relationship Type="http://schemas.openxmlformats.org/officeDocument/2006/relationships/slide" Target="/ppt/slides/slide26.xml" Id="R26252d1e71de4781" /><Relationship Type="http://schemas.openxmlformats.org/officeDocument/2006/relationships/slide" Target="/ppt/slides/slide27.xml" Id="Rf73701e29f9a4c33" /><Relationship Type="http://schemas.openxmlformats.org/officeDocument/2006/relationships/slide" Target="/ppt/slides/slide28.xml" Id="R11601b54c34144f3" /><Relationship Type="http://schemas.openxmlformats.org/officeDocument/2006/relationships/slide" Target="/ppt/slides/slide29.xml" Id="Rda80cb70c6c84f5e" /><Relationship Type="http://schemas.openxmlformats.org/officeDocument/2006/relationships/slide" Target="/ppt/slides/slide30.xml" Id="R50c4bbc9ab97485c" /><Relationship Type="http://schemas.openxmlformats.org/officeDocument/2006/relationships/slide" Target="/ppt/slides/slide31.xml" Id="R4039550047134da1" /><Relationship Type="http://schemas.openxmlformats.org/officeDocument/2006/relationships/slide" Target="/ppt/slides/slide32.xml" Id="Rfa55c4d96b6a46b3" /><Relationship Type="http://schemas.openxmlformats.org/officeDocument/2006/relationships/slide" Target="/ppt/slides/slide33.xml" Id="Rdc3a46424f1747a8" /><Relationship Type="http://schemas.openxmlformats.org/officeDocument/2006/relationships/slide" Target="/ppt/slides/slide34.xml" Id="R3cb625f808904cf9" /><Relationship Type="http://schemas.openxmlformats.org/officeDocument/2006/relationships/slide" Target="/ppt/slides/slide35.xml" Id="Re69a8c39bfbf4d39" /><Relationship Type="http://schemas.openxmlformats.org/officeDocument/2006/relationships/slide" Target="/ppt/slides/slide36.xml" Id="R1678727d62004fbd" /><Relationship Type="http://schemas.openxmlformats.org/officeDocument/2006/relationships/slide" Target="/ppt/slides/slide37.xml" Id="R1fceccb58dd74c29" /><Relationship Type="http://schemas.openxmlformats.org/officeDocument/2006/relationships/slide" Target="/ppt/slides/slide38.xml" Id="R133632d89db14207" /><Relationship Type="http://schemas.openxmlformats.org/officeDocument/2006/relationships/slide" Target="/ppt/slides/slide39.xml" Id="R51e42c811db1480d" /><Relationship Type="http://schemas.openxmlformats.org/officeDocument/2006/relationships/slide" Target="/ppt/slides/slide40.xml" Id="R890f03f4fe5b4420" /><Relationship Type="http://schemas.openxmlformats.org/officeDocument/2006/relationships/slide" Target="/ppt/slides/slide41.xml" Id="R071cfddac4614289" /><Relationship Type="http://schemas.openxmlformats.org/officeDocument/2006/relationships/slide" Target="/ppt/slides/slide42.xml" Id="R26c15b1176014ff4" /><Relationship Type="http://schemas.openxmlformats.org/officeDocument/2006/relationships/slide" Target="/ppt/slides/slide43.xml" Id="Rf97243d25d4f481d" /><Relationship Type="http://schemas.openxmlformats.org/officeDocument/2006/relationships/slide" Target="/ppt/slides/slide44.xml" Id="Rbab37d83050b4a60" /><Relationship Type="http://schemas.openxmlformats.org/officeDocument/2006/relationships/slide" Target="/ppt/slides/slide45.xml" Id="R0c9b85596a404e48" /><Relationship Type="http://schemas.openxmlformats.org/officeDocument/2006/relationships/slide" Target="/ppt/slides/slide46.xml" Id="Ra70d3574e18f41be" /><Relationship Type="http://schemas.openxmlformats.org/officeDocument/2006/relationships/slide" Target="/ppt/slides/slide47.xml" Id="R5ed14ea48ea541fd" /><Relationship Type="http://schemas.openxmlformats.org/officeDocument/2006/relationships/slide" Target="/ppt/slides/slide48.xml" Id="R9db53badd22147c5" /><Relationship Type="http://schemas.openxmlformats.org/officeDocument/2006/relationships/slide" Target="/ppt/slides/slide49.xml" Id="Re1d344b88a904ed5" /><Relationship Type="http://schemas.openxmlformats.org/officeDocument/2006/relationships/slide" Target="/ppt/slides/slide50.xml" Id="Rcbd568ec47dd4f8b" /><Relationship Type="http://schemas.openxmlformats.org/officeDocument/2006/relationships/slide" Target="/ppt/slides/slide51.xml" Id="R35ddf71b0b194e7c" /><Relationship Type="http://schemas.openxmlformats.org/officeDocument/2006/relationships/slide" Target="/ppt/slides/slide52.xml" Id="R540f4f79b687495d" /><Relationship Type="http://schemas.openxmlformats.org/officeDocument/2006/relationships/slide" Target="/ppt/slides/slide53.xml" Id="R3824282a44a34ade" /><Relationship Type="http://schemas.openxmlformats.org/officeDocument/2006/relationships/slide" Target="/ppt/slides/slide54.xml" Id="Rd39238d8b0e04011" /><Relationship Type="http://schemas.openxmlformats.org/officeDocument/2006/relationships/slide" Target="/ppt/slides/slide55.xml" Id="Ref4265952cf64b6a" /><Relationship Type="http://schemas.openxmlformats.org/officeDocument/2006/relationships/slide" Target="/ppt/slides/slide56.xml" Id="R4cf401ce061c4ca7" /><Relationship Type="http://schemas.openxmlformats.org/officeDocument/2006/relationships/slide" Target="/ppt/slides/slide57.xml" Id="Ra3c37908def941ca" /><Relationship Type="http://schemas.openxmlformats.org/officeDocument/2006/relationships/slide" Target="/ppt/slides/slide58.xml" Id="R17a39874aaf04b7d" /><Relationship Type="http://schemas.openxmlformats.org/officeDocument/2006/relationships/slide" Target="/ppt/slides/slide59.xml" Id="R1f9945c269484a72" /><Relationship Type="http://schemas.openxmlformats.org/officeDocument/2006/relationships/slide" Target="/ppt/slides/slide60.xml" Id="R50e9beb6d3584eae" /><Relationship Type="http://schemas.openxmlformats.org/officeDocument/2006/relationships/slide" Target="/ppt/slides/slide61.xml" Id="R90c2419ae5f64759" /><Relationship Type="http://schemas.openxmlformats.org/officeDocument/2006/relationships/slide" Target="/ppt/slides/slide62.xml" Id="R1744d2f03c234095" /><Relationship Type="http://schemas.openxmlformats.org/officeDocument/2006/relationships/slide" Target="/ppt/slides/slide63.xml" Id="R35af9903cf4043bd" /><Relationship Type="http://schemas.openxmlformats.org/officeDocument/2006/relationships/slide" Target="/ppt/slides/slide64.xml" Id="R3a8ac1c6ab814211" /><Relationship Type="http://schemas.openxmlformats.org/officeDocument/2006/relationships/slide" Target="/ppt/slides/slide65.xml" Id="R465799d2c22c4e91" /><Relationship Type="http://schemas.openxmlformats.org/officeDocument/2006/relationships/slide" Target="/ppt/slides/slide66.xml" Id="Rfea5d83795974123" /><Relationship Type="http://schemas.openxmlformats.org/officeDocument/2006/relationships/slide" Target="/ppt/slides/slide67.xml" Id="R3e58344111a84a80" /><Relationship Type="http://schemas.openxmlformats.org/officeDocument/2006/relationships/slide" Target="/ppt/slides/slide68.xml" Id="R081f2b64e9554e2a" /><Relationship Type="http://schemas.openxmlformats.org/officeDocument/2006/relationships/slide" Target="/ppt/slides/slide69.xml" Id="R6bdd2856e1aa4e50" /><Relationship Type="http://schemas.openxmlformats.org/officeDocument/2006/relationships/slide" Target="/ppt/slides/slide70.xml" Id="Rc93de2a6e78d40a8" /><Relationship Type="http://schemas.openxmlformats.org/officeDocument/2006/relationships/slide" Target="/ppt/slides/slide71.xml" Id="R195b6a4b698549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4b471cb6594e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ba9485a1494247" /><Relationship Type="http://schemas.openxmlformats.org/officeDocument/2006/relationships/notesMaster" Target="/ppt/notesMasters/notesMaster1.xml" Id="R1199fcadd7824b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50739d8b424e94" /><Relationship Type="http://schemas.openxmlformats.org/officeDocument/2006/relationships/notesMaster" Target="/ppt/notesMasters/notesMaster1.xml" Id="R30913f25c9f34d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ee709368a6407c" /><Relationship Type="http://schemas.openxmlformats.org/officeDocument/2006/relationships/notesMaster" Target="/ppt/notesMasters/notesMaster1.xml" Id="Rc84dbfe6c99d45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fa3ff5933d4d23" /><Relationship Type="http://schemas.openxmlformats.org/officeDocument/2006/relationships/notesMaster" Target="/ppt/notesMasters/notesMaster1.xml" Id="R8bf68d84adc44f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84a99cc0f64922" /><Relationship Type="http://schemas.openxmlformats.org/officeDocument/2006/relationships/notesMaster" Target="/ppt/notesMasters/notesMaster1.xml" Id="R7479ae2380b44e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9b136ba9284af2" /><Relationship Type="http://schemas.openxmlformats.org/officeDocument/2006/relationships/notesMaster" Target="/ppt/notesMasters/notesMaster1.xml" Id="R7550a9dde3a541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8b5f10cee74927" /><Relationship Type="http://schemas.openxmlformats.org/officeDocument/2006/relationships/notesMaster" Target="/ppt/notesMasters/notesMaster1.xml" Id="R95d237761c9b4d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f43e7fff764c8d" /><Relationship Type="http://schemas.openxmlformats.org/officeDocument/2006/relationships/notesMaster" Target="/ppt/notesMasters/notesMaster1.xml" Id="R9383b553c75348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07733e56224afb" /><Relationship Type="http://schemas.openxmlformats.org/officeDocument/2006/relationships/notesMaster" Target="/ppt/notesMasters/notesMaster1.xml" Id="Ree525ecd090e44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9daed5031e42f2" /><Relationship Type="http://schemas.openxmlformats.org/officeDocument/2006/relationships/notesMaster" Target="/ppt/notesMasters/notesMaster1.xml" Id="R9126a3133a434b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361170347847d3" /><Relationship Type="http://schemas.openxmlformats.org/officeDocument/2006/relationships/notesMaster" Target="/ppt/notesMasters/notesMaster1.xml" Id="R825e355786be47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f398baf2f74382" /><Relationship Type="http://schemas.openxmlformats.org/officeDocument/2006/relationships/notesMaster" Target="/ppt/notesMasters/notesMaster1.xml" Id="R5e430c92adbd4a6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0c70508a8d44e8" /><Relationship Type="http://schemas.openxmlformats.org/officeDocument/2006/relationships/notesMaster" Target="/ppt/notesMasters/notesMaster1.xml" Id="R53fee7ffa0e24b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6d56000e434274" /><Relationship Type="http://schemas.openxmlformats.org/officeDocument/2006/relationships/notesMaster" Target="/ppt/notesMasters/notesMaster1.xml" Id="R41d0de53293449b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bf82cd4b21f4876" /><Relationship Type="http://schemas.openxmlformats.org/officeDocument/2006/relationships/notesMaster" Target="/ppt/notesMasters/notesMaster1.xml" Id="R7676d342c68245a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0bc4cd860764319" /><Relationship Type="http://schemas.openxmlformats.org/officeDocument/2006/relationships/notesMaster" Target="/ppt/notesMasters/notesMaster1.xml" Id="Rae2b4451eeba426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8b62576f00f4053" /><Relationship Type="http://schemas.openxmlformats.org/officeDocument/2006/relationships/notesMaster" Target="/ppt/notesMasters/notesMaster1.xml" Id="R6e07269af91b4c0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eed71a05234ff3" /><Relationship Type="http://schemas.openxmlformats.org/officeDocument/2006/relationships/notesMaster" Target="/ppt/notesMasters/notesMaster1.xml" Id="Ra021033c9a0f452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325714b2d04d1d" /><Relationship Type="http://schemas.openxmlformats.org/officeDocument/2006/relationships/notesMaster" Target="/ppt/notesMasters/notesMaster1.xml" Id="R82599d73b5d7417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074458a77c2437b" /><Relationship Type="http://schemas.openxmlformats.org/officeDocument/2006/relationships/notesMaster" Target="/ppt/notesMasters/notesMaster1.xml" Id="R9aaf23aaceb3430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bc23d728a54493" /><Relationship Type="http://schemas.openxmlformats.org/officeDocument/2006/relationships/notesMaster" Target="/ppt/notesMasters/notesMaster1.xml" Id="Rf9ee7a30d562429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b007786b960485b" /><Relationship Type="http://schemas.openxmlformats.org/officeDocument/2006/relationships/notesMaster" Target="/ppt/notesMasters/notesMaster1.xml" Id="R953303d314bc47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deda046868d41fb" /><Relationship Type="http://schemas.openxmlformats.org/officeDocument/2006/relationships/notesMaster" Target="/ppt/notesMasters/notesMaster1.xml" Id="R07990ca11cc84e1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9b4b58dad49419b" /><Relationship Type="http://schemas.openxmlformats.org/officeDocument/2006/relationships/notesMaster" Target="/ppt/notesMasters/notesMaster1.xml" Id="Rf843731627a146a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e65a384f36d494b" /><Relationship Type="http://schemas.openxmlformats.org/officeDocument/2006/relationships/notesMaster" Target="/ppt/notesMasters/notesMaster1.xml" Id="R4fe18bfb5a7d48c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6f41f97ce0a4e27" /><Relationship Type="http://schemas.openxmlformats.org/officeDocument/2006/relationships/notesMaster" Target="/ppt/notesMasters/notesMaster1.xml" Id="R27ba666a229b46f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aff053d0c2a458d" /><Relationship Type="http://schemas.openxmlformats.org/officeDocument/2006/relationships/notesMaster" Target="/ppt/notesMasters/notesMaster1.xml" Id="R6d5dfd2172304ad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6be99c8d742401e" /><Relationship Type="http://schemas.openxmlformats.org/officeDocument/2006/relationships/notesMaster" Target="/ppt/notesMasters/notesMaster1.xml" Id="R6654569d71a246d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ebc4319a75d46bd" /><Relationship Type="http://schemas.openxmlformats.org/officeDocument/2006/relationships/notesMaster" Target="/ppt/notesMasters/notesMaster1.xml" Id="Rb299cfbec401428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0bf9337aa574882" /><Relationship Type="http://schemas.openxmlformats.org/officeDocument/2006/relationships/notesMaster" Target="/ppt/notesMasters/notesMaster1.xml" Id="Rbfdb866bbfd2480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90d416f34cf4c1c" /><Relationship Type="http://schemas.openxmlformats.org/officeDocument/2006/relationships/notesMaster" Target="/ppt/notesMasters/notesMaster1.xml" Id="R952f75a8d41349a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c89dbb9a53e46de" /><Relationship Type="http://schemas.openxmlformats.org/officeDocument/2006/relationships/notesMaster" Target="/ppt/notesMasters/notesMaster1.xml" Id="R17330b8f9b8c470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3014c96e222462b" /><Relationship Type="http://schemas.openxmlformats.org/officeDocument/2006/relationships/notesMaster" Target="/ppt/notesMasters/notesMaster1.xml" Id="R29814fcdbd334af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33258393c074227" /><Relationship Type="http://schemas.openxmlformats.org/officeDocument/2006/relationships/notesMaster" Target="/ppt/notesMasters/notesMaster1.xml" Id="Rd0a1e80f6064429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05b4a46950b4e63" /><Relationship Type="http://schemas.openxmlformats.org/officeDocument/2006/relationships/notesMaster" Target="/ppt/notesMasters/notesMaster1.xml" Id="Rc1803d443019463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355f157f150468e" /><Relationship Type="http://schemas.openxmlformats.org/officeDocument/2006/relationships/notesMaster" Target="/ppt/notesMasters/notesMaster1.xml" Id="R45b7d5ab01c346f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fa3f1be6cfa4171" /><Relationship Type="http://schemas.openxmlformats.org/officeDocument/2006/relationships/notesMaster" Target="/ppt/notesMasters/notesMaster1.xml" Id="Rf4292bb4a907423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bc7d9673dcd4222" /><Relationship Type="http://schemas.openxmlformats.org/officeDocument/2006/relationships/notesMaster" Target="/ppt/notesMasters/notesMaster1.xml" Id="R45a02666844345e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86262a7bd7b4138" /><Relationship Type="http://schemas.openxmlformats.org/officeDocument/2006/relationships/notesMaster" Target="/ppt/notesMasters/notesMaster1.xml" Id="Rc40e6970457f402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ac262f7b16a43c0" /><Relationship Type="http://schemas.openxmlformats.org/officeDocument/2006/relationships/notesMaster" Target="/ppt/notesMasters/notesMaster1.xml" Id="R4d533e27636b4348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ba5a3b70b624350" /><Relationship Type="http://schemas.openxmlformats.org/officeDocument/2006/relationships/notesMaster" Target="/ppt/notesMasters/notesMaster1.xml" Id="R5c3203afb56c4d4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dcc02a453514d0a" /><Relationship Type="http://schemas.openxmlformats.org/officeDocument/2006/relationships/notesMaster" Target="/ppt/notesMasters/notesMaster1.xml" Id="Rc10bc180aa45468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177f86c1ad746dd" /><Relationship Type="http://schemas.openxmlformats.org/officeDocument/2006/relationships/notesMaster" Target="/ppt/notesMasters/notesMaster1.xml" Id="Rde8aa1234527450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0acdcf2d631643e5" /><Relationship Type="http://schemas.openxmlformats.org/officeDocument/2006/relationships/notesMaster" Target="/ppt/notesMasters/notesMaster1.xml" Id="R21883b53827c459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a27450444884620" /><Relationship Type="http://schemas.openxmlformats.org/officeDocument/2006/relationships/notesMaster" Target="/ppt/notesMasters/notesMaster1.xml" Id="R52361bd44e3e4ed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7ab43bd3a1f41d7" /><Relationship Type="http://schemas.openxmlformats.org/officeDocument/2006/relationships/notesMaster" Target="/ppt/notesMasters/notesMaster1.xml" Id="R6258fa006ca441f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fdf390ee946f4386" /><Relationship Type="http://schemas.openxmlformats.org/officeDocument/2006/relationships/notesMaster" Target="/ppt/notesMasters/notesMaster1.xml" Id="Rf9b0b538b03f412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b5bd5a81648748c7" /><Relationship Type="http://schemas.openxmlformats.org/officeDocument/2006/relationships/notesMaster" Target="/ppt/notesMasters/notesMaster1.xml" Id="Rea8febd6223d4fc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7ee49ca053f4866" /><Relationship Type="http://schemas.openxmlformats.org/officeDocument/2006/relationships/notesMaster" Target="/ppt/notesMasters/notesMaster1.xml" Id="R95116887b4a84c28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2b7e97064c59409b" /><Relationship Type="http://schemas.openxmlformats.org/officeDocument/2006/relationships/notesMaster" Target="/ppt/notesMasters/notesMaster1.xml" Id="R0b9ccb5f319244e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a803e4226c874827" /><Relationship Type="http://schemas.openxmlformats.org/officeDocument/2006/relationships/notesMaster" Target="/ppt/notesMasters/notesMaster1.xml" Id="Rc260f70557b6420e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da5931cf845241a4" /><Relationship Type="http://schemas.openxmlformats.org/officeDocument/2006/relationships/notesMaster" Target="/ppt/notesMasters/notesMaster1.xml" Id="R18040f86819c47c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df7cfc977860470f" /><Relationship Type="http://schemas.openxmlformats.org/officeDocument/2006/relationships/notesMaster" Target="/ppt/notesMasters/notesMaster1.xml" Id="Raee8dcecccbc4dfc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bab31245d1464500" /><Relationship Type="http://schemas.openxmlformats.org/officeDocument/2006/relationships/notesMaster" Target="/ppt/notesMasters/notesMaster1.xml" Id="Rfe1277feec1b4887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e50fbf665c6b4133" /><Relationship Type="http://schemas.openxmlformats.org/officeDocument/2006/relationships/notesMaster" Target="/ppt/notesMasters/notesMaster1.xml" Id="R92281b1644784f82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2cbcbf695b648ed" /><Relationship Type="http://schemas.openxmlformats.org/officeDocument/2006/relationships/notesMaster" Target="/ppt/notesMasters/notesMaster1.xml" Id="Rf41c69d690294fcb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5ba0cd755c1e4072" /><Relationship Type="http://schemas.openxmlformats.org/officeDocument/2006/relationships/notesMaster" Target="/ppt/notesMasters/notesMaster1.xml" Id="R88255085f5f44ab0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bf720ef3283f42e6" /><Relationship Type="http://schemas.openxmlformats.org/officeDocument/2006/relationships/notesMaster" Target="/ppt/notesMasters/notesMaster1.xml" Id="Rcf6f87ef09b146dc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5b1264be27e34f18" /><Relationship Type="http://schemas.openxmlformats.org/officeDocument/2006/relationships/notesMaster" Target="/ppt/notesMasters/notesMaster1.xml" Id="Rd10f0907dc9344ff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283caa4f3a764f92" /><Relationship Type="http://schemas.openxmlformats.org/officeDocument/2006/relationships/notesMaster" Target="/ppt/notesMasters/notesMaster1.xml" Id="R3c4aab63252f4147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fade95d702804c28" /><Relationship Type="http://schemas.openxmlformats.org/officeDocument/2006/relationships/notesMaster" Target="/ppt/notesMasters/notesMaster1.xml" Id="Rb5d439ce98b14970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bf2ee6fa6ab34cfe" /><Relationship Type="http://schemas.openxmlformats.org/officeDocument/2006/relationships/notesMaster" Target="/ppt/notesMasters/notesMaster1.xml" Id="Rd4bd497c2cef4279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e26a87fe82fb4066" /><Relationship Type="http://schemas.openxmlformats.org/officeDocument/2006/relationships/notesMaster" Target="/ppt/notesMasters/notesMaster1.xml" Id="R97c53f384f9544a4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b76105f7cc1b4f7d" /><Relationship Type="http://schemas.openxmlformats.org/officeDocument/2006/relationships/notesMaster" Target="/ppt/notesMasters/notesMaster1.xml" Id="Re0ea6558f6cd4db4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649f70c4661944d1" /><Relationship Type="http://schemas.openxmlformats.org/officeDocument/2006/relationships/notesMaster" Target="/ppt/notesMasters/notesMaster1.xml" Id="R9b34d7f2744f4aef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71658f5eb5154908" /><Relationship Type="http://schemas.openxmlformats.org/officeDocument/2006/relationships/notesMaster" Target="/ppt/notesMasters/notesMaster1.xml" Id="Rfb1fcb4044c440e1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823925703abd46ab" /><Relationship Type="http://schemas.openxmlformats.org/officeDocument/2006/relationships/notesMaster" Target="/ppt/notesMasters/notesMaster1.xml" Id="R47a623b5cdbc484e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c52f863a5a184915" /><Relationship Type="http://schemas.openxmlformats.org/officeDocument/2006/relationships/notesMaster" Target="/ppt/notesMasters/notesMaster1.xml" Id="R6c1e36a4ffcf49a2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9682bb6868e24ae8" /><Relationship Type="http://schemas.openxmlformats.org/officeDocument/2006/relationships/notesMaster" Target="/ppt/notesMasters/notesMaster1.xml" Id="Re5d0fee2ece04021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d85d0d3566634ad4" /><Relationship Type="http://schemas.openxmlformats.org/officeDocument/2006/relationships/notesMaster" Target="/ppt/notesMasters/notesMaster1.xml" Id="R1edb356b9e7942f8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2e274584ea7e477b" /><Relationship Type="http://schemas.openxmlformats.org/officeDocument/2006/relationships/notesMaster" Target="/ppt/notesMasters/notesMaster1.xml" Id="R21b87c1e405641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https://www.mathworks.com/help/matlab/ref/fprintf.html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https://www.mathworks.com/help/matlab/ref/fprintf.html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https://www.mathworks.com/help/matlab/ref/double.rdivide.html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https://www.mathworks.com/help/matlab/ref/double.rdivide.html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https://www.mathworks.com/help/matlab/ref/double.power.html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https://www.mathworks.com/help/matlab/ref/double.power.html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https://www.mathworks.com/help/matlab/ref/colon.html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https://www.mathworks.com/help/matlab/ref/colon.html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https://www.mathworks.com/help/matlab/ref/angle.html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https://www.mathworks.com/help/matlab/ref/angle.html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https://www.mathworks.com/help/matlab/ref/double.mldivide.html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https://www.mathworks.com/help/matlab/ref/double.mldivide.html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https://www.mathworks.com/help/matlab/ref/if.html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https://www.mathworks.com/help/matlab/ref/if.html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https://www.mathworks.com/help/matlab/ref/zeros.html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https://www.mathworks.com/help/matlab/ref/zeros.html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https://www.mathworks.com/help/matlab/ref/while.html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https://www.mathworks.com/help/matlab/ref/while.html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https://www.mathworks.com/help/matlab/ref/validateattributes.html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https://www.mathworks.com/help/matlab/ref/validateattributes.html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https://www.mathworks.com/help/matlab/ref/struct.html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https://www.mathworks.com/help/matlab/ref/struct.html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https://www.mathworks.com/help/matlab/ref/readtable.html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https://www.mathworks.com/help/matlab/ref/readtable.html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https://www.mathworks.com/help/matlab/ref/plot.html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https://www.mathworks.com/help/matlab/ref/plot.html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https://www.mathworks.com/help/matlab/ref/plot.html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https://www.mathworks.com/help/matlab/ref/fft.html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https://www.mathworks.com/help/matlab/ref/fft.html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https://www.mathworks.com/help/matlab/ref/fft.html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https://www.mathworks.com/help/matlab/ref/interp1.html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https://www.mathworks.com/help/matlab/ref/interp1.html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https://www.mathworks.com/help/matlab/ref/polyfit.html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https://www.mathworks.com/help/matlab/ref/polyfit.html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https://www.mathworks.com/help/matlab/ref/fzero.html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https://www.mathworks.com/help/matlab/ref/fzero.html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https://www.mathworks.com/help/matlab/ref/integral.html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https://www.mathworks.com/help/matlab/ref/integral.html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https://www.mathworks.com/help/matlab/ref/ode45.html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https://www.mathworks.com/help/matlab/ref/ode45.html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https://www.mathworks.com/help/matlab/ref/ode45.html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https://www.mathworks.com/help/matlab/ref/ode45.html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https://www.mathworks.com/help/matlab/ref/ode45.html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https://www.mathworks.com/help/matlab/ref/fminbnd.html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https://www.mathworks.com/help/matlab/ref/fminbnd.html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https://www.mathworks.com/help/matlab/ref/assert.html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https://www.mathworks.com/help/matlab/ref/assert.html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5518a2675545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0616092189411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b871d3ab3a475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01a5354c3142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1365221c8647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ed85230c4f4b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383715-9C70-45A7-9EB2-AD245BFE5A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0B3456A-02D5-4416-AE72-7354607F5D5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3B6C10A-CE0D-4677-AD2A-D08B29CF1C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F88795E-BEAF-49E3-A933-247AA1571D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7BE61BB-7DC1-451C-AAEC-F030CB8611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C3ABEFB-634A-4DDF-9729-836AEA32B3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43CE16C-9A89-47D6-9990-BE435F4626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2B8F781-56D4-4BB3-9D7B-708987CD321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93D4E5-770E-42CB-8B09-FA03496440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CE658D-1866-4D1D-88E0-D0F4C7D904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94a1b3738343d2" /><Relationship Type="http://schemas.openxmlformats.org/officeDocument/2006/relationships/slideLayout" Target="/ppt/slideLayouts/slideLayout1.xml" Id="Rdaa2fe71cae34220" /><Relationship Type="http://schemas.openxmlformats.org/officeDocument/2006/relationships/slideLayout" Target="/ppt/slideLayouts/slideLayout2.xml" Id="R0088d8b1a9b14486" /><Relationship Type="http://schemas.openxmlformats.org/officeDocument/2006/relationships/slideLayout" Target="/ppt/slideLayouts/slideLayout3.xml" Id="R2446b6ec156f4002" /><Relationship Type="http://schemas.openxmlformats.org/officeDocument/2006/relationships/slideLayout" Target="/ppt/slideLayouts/slideLayout4.xml" Id="R0f03fa6e11da4659" /><Relationship Type="http://schemas.openxmlformats.org/officeDocument/2006/relationships/slideLayout" Target="/ppt/slideLayouts/slideLayout5.xml" Id="Rb62c4b274488495f" /><Relationship Type="http://schemas.openxmlformats.org/officeDocument/2006/relationships/slideLayout" Target="/ppt/slideLayouts/slideLayout6.xml" Id="R2d164fe2375746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a2fe71cae34220"/>
    <p:sldLayoutId xmlns:r="http://schemas.openxmlformats.org/officeDocument/2006/relationships" id="2147483650" r:id="R0088d8b1a9b14486"/>
    <p:sldLayoutId xmlns:r="http://schemas.openxmlformats.org/officeDocument/2006/relationships" id="2147483651" r:id="R2446b6ec156f4002"/>
    <p:sldLayoutId xmlns:r="http://schemas.openxmlformats.org/officeDocument/2006/relationships" id="2147483652" r:id="R0f03fa6e11da4659"/>
    <p:sldLayoutId xmlns:r="http://schemas.openxmlformats.org/officeDocument/2006/relationships" id="2147483653" r:id="Rb62c4b274488495f"/>
    <p:sldLayoutId xmlns:r="http://schemas.openxmlformats.org/officeDocument/2006/relationships" id="2147483654" r:id="R2d164fe2375746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377c50bdee4e2e" /><Relationship Type="http://schemas.openxmlformats.org/officeDocument/2006/relationships/image" Target="/ppt/media/image.jpeg" Id="R8bd29976257c421d" /><Relationship Type="http://schemas.openxmlformats.org/officeDocument/2006/relationships/notesSlide" Target="/ppt/notesSlides/notesSlide1.xml" Id="Re545f248143348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145738b7404f32" /><Relationship Type="http://schemas.openxmlformats.org/officeDocument/2006/relationships/notesSlide" Target="/ppt/notesSlides/notesSlide2.xml" Id="R85ef79e8793e43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35abde8fe04197" /><Relationship Type="http://schemas.openxmlformats.org/officeDocument/2006/relationships/image" Target="/ppt/media/image2.jpeg" Id="R00dd8fd89f374300" /><Relationship Type="http://schemas.openxmlformats.org/officeDocument/2006/relationships/notesSlide" Target="/ppt/notesSlides/notesSlide3.xml" Id="Rd04e030d158842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a6a956a83948b5" /><Relationship Type="http://schemas.openxmlformats.org/officeDocument/2006/relationships/notesSlide" Target="/ppt/notesSlides/notesSlide4.xml" Id="Red67e77e81dc43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575736d7e84451" /><Relationship Type="http://schemas.openxmlformats.org/officeDocument/2006/relationships/notesSlide" Target="/ppt/notesSlides/notesSlide5.xml" Id="Rfcb59554507442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5e474c46f54514" /><Relationship Type="http://schemas.openxmlformats.org/officeDocument/2006/relationships/notesSlide" Target="/ppt/notesSlides/notesSlide6.xml" Id="Raa72230780e643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1dbe48b0ea4ddd" /><Relationship Type="http://schemas.openxmlformats.org/officeDocument/2006/relationships/notesSlide" Target="/ppt/notesSlides/notesSlide7.xml" Id="Rb4a83cdbc3cd49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0f5804c3248a2" /><Relationship Type="http://schemas.openxmlformats.org/officeDocument/2006/relationships/notesSlide" Target="/ppt/notesSlides/notesSlide8.xml" Id="R0925d87019aa42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35859cb1b544cc" /><Relationship Type="http://schemas.openxmlformats.org/officeDocument/2006/relationships/notesSlide" Target="/ppt/notesSlides/notesSlide9.xml" Id="Rf3f3be14137e42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8ee5feaedd4f30" /><Relationship Type="http://schemas.openxmlformats.org/officeDocument/2006/relationships/image" Target="/ppt/media/image3.jpeg" Id="R72891825f4074f93" /><Relationship Type="http://schemas.openxmlformats.org/officeDocument/2006/relationships/notesSlide" Target="/ppt/notesSlides/notesSlide10.xml" Id="Re679ffecb14d47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c8bf780e634c78" /><Relationship Type="http://schemas.openxmlformats.org/officeDocument/2006/relationships/notesSlide" Target="/ppt/notesSlides/notesSlide11.xml" Id="R74171df6fbb644e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9dd8756d024d19" /><Relationship Type="http://schemas.openxmlformats.org/officeDocument/2006/relationships/notesSlide" Target="/ppt/notesSlides/notesSlide12.xml" Id="Raf8134f86e9b4a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91c16015044085" /><Relationship Type="http://schemas.openxmlformats.org/officeDocument/2006/relationships/notesSlide" Target="/ppt/notesSlides/notesSlide13.xml" Id="Rc10aede73981401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dc6542e60f4134" /><Relationship Type="http://schemas.openxmlformats.org/officeDocument/2006/relationships/notesSlide" Target="/ppt/notesSlides/notesSlide14.xml" Id="Ra18587ab596b49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c1f14b95fe4c84" /><Relationship Type="http://schemas.openxmlformats.org/officeDocument/2006/relationships/notesSlide" Target="/ppt/notesSlides/notesSlide15.xml" Id="R349651a2f16c4e1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f8bd8274574581" /><Relationship Type="http://schemas.openxmlformats.org/officeDocument/2006/relationships/notesSlide" Target="/ppt/notesSlides/notesSlide16.xml" Id="R41c20dd15db54de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f0f003ac6d4535" /><Relationship Type="http://schemas.openxmlformats.org/officeDocument/2006/relationships/notesSlide" Target="/ppt/notesSlides/notesSlide17.xml" Id="R4645e876db5a478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2b6366701f4142" /><Relationship Type="http://schemas.openxmlformats.org/officeDocument/2006/relationships/notesSlide" Target="/ppt/notesSlides/notesSlide18.xml" Id="R3ad640f6c71340a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2d47bdaf2d41af" /><Relationship Type="http://schemas.openxmlformats.org/officeDocument/2006/relationships/notesSlide" Target="/ppt/notesSlides/notesSlide19.xml" Id="Ra8daca70fc7a40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bfed54870c4234" /><Relationship Type="http://schemas.openxmlformats.org/officeDocument/2006/relationships/notesSlide" Target="/ppt/notesSlides/notesSlide20.xml" Id="Rb75594cc790a442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4285c074244b96" /><Relationship Type="http://schemas.openxmlformats.org/officeDocument/2006/relationships/notesSlide" Target="/ppt/notesSlides/notesSlide21.xml" Id="R20b64a1cb5cd415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bff3d12bac4053" /><Relationship Type="http://schemas.openxmlformats.org/officeDocument/2006/relationships/notesSlide" Target="/ppt/notesSlides/notesSlide22.xml" Id="R0a82b9688561478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44d33960da463d" /><Relationship Type="http://schemas.openxmlformats.org/officeDocument/2006/relationships/image" Target="/ppt/media/image4.jpeg" Id="Re3cd3ac32fff426e" /><Relationship Type="http://schemas.openxmlformats.org/officeDocument/2006/relationships/notesSlide" Target="/ppt/notesSlides/notesSlide23.xml" Id="R4a4643d0e3a84c9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3e2a43124e4199" /><Relationship Type="http://schemas.openxmlformats.org/officeDocument/2006/relationships/notesSlide" Target="/ppt/notesSlides/notesSlide24.xml" Id="R3d95eca2d2ce40e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34fa87e4d419e" /><Relationship Type="http://schemas.openxmlformats.org/officeDocument/2006/relationships/notesSlide" Target="/ppt/notesSlides/notesSlide25.xml" Id="R62ad895339bd4b6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8a78015f0144f2" /><Relationship Type="http://schemas.openxmlformats.org/officeDocument/2006/relationships/notesSlide" Target="/ppt/notesSlides/notesSlide26.xml" Id="R0e36751ac3f9402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fc72f720a247ef" /><Relationship Type="http://schemas.openxmlformats.org/officeDocument/2006/relationships/notesSlide" Target="/ppt/notesSlides/notesSlide27.xml" Id="Racc9888481f34ed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9655a15fb5461e" /><Relationship Type="http://schemas.openxmlformats.org/officeDocument/2006/relationships/notesSlide" Target="/ppt/notesSlides/notesSlide28.xml" Id="R146afd21a9694f6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d729bd1067415e" /><Relationship Type="http://schemas.openxmlformats.org/officeDocument/2006/relationships/notesSlide" Target="/ppt/notesSlides/notesSlide29.xml" Id="Ra0a30be1500a4d1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4f7ddadd2b4f1c" /><Relationship Type="http://schemas.openxmlformats.org/officeDocument/2006/relationships/notesSlide" Target="/ppt/notesSlides/notesSlide30.xml" Id="R8027e9a676f3463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617838d4fc4b7d" /><Relationship Type="http://schemas.openxmlformats.org/officeDocument/2006/relationships/notesSlide" Target="/ppt/notesSlides/notesSlide31.xml" Id="Rf7635200b216408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2d38f35b3842be" /><Relationship Type="http://schemas.openxmlformats.org/officeDocument/2006/relationships/notesSlide" Target="/ppt/notesSlides/notesSlide32.xml" Id="R7e7764bf20fc4de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ec02d262984dbb" /><Relationship Type="http://schemas.openxmlformats.org/officeDocument/2006/relationships/notesSlide" Target="/ppt/notesSlides/notesSlide33.xml" Id="R832c7baf3d224df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a512168b1646aa" /><Relationship Type="http://schemas.openxmlformats.org/officeDocument/2006/relationships/image" Target="/ppt/media/image5.jpeg" Id="R6b29474bb79a432d" /><Relationship Type="http://schemas.openxmlformats.org/officeDocument/2006/relationships/notesSlide" Target="/ppt/notesSlides/notesSlide34.xml" Id="R821c7fbcde0343e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7354784e184816" /><Relationship Type="http://schemas.openxmlformats.org/officeDocument/2006/relationships/notesSlide" Target="/ppt/notesSlides/notesSlide35.xml" Id="R35279741d5d9446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1f56d16dbb46d5" /><Relationship Type="http://schemas.openxmlformats.org/officeDocument/2006/relationships/notesSlide" Target="/ppt/notesSlides/notesSlide36.xml" Id="R584ec88506c74c5b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2047edeec54c80" /><Relationship Type="http://schemas.openxmlformats.org/officeDocument/2006/relationships/notesSlide" Target="/ppt/notesSlides/notesSlide37.xml" Id="Reeb4f5d8383a4ce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7bb336f1454495" /><Relationship Type="http://schemas.openxmlformats.org/officeDocument/2006/relationships/notesSlide" Target="/ppt/notesSlides/notesSlide38.xml" Id="Rb19172e8fd754b0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31b72212164a24" /><Relationship Type="http://schemas.openxmlformats.org/officeDocument/2006/relationships/notesSlide" Target="/ppt/notesSlides/notesSlide39.xml" Id="R23466089085a485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cfac1255b3404c" /><Relationship Type="http://schemas.openxmlformats.org/officeDocument/2006/relationships/notesSlide" Target="/ppt/notesSlides/notesSlide40.xml" Id="R5fef25f4fd634a5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1c028151124e3e" /><Relationship Type="http://schemas.openxmlformats.org/officeDocument/2006/relationships/chart" Target="/ppt/slides/charts/chart1.xml" Id="Rdba2e6168e0e4c60" /><Relationship Type="http://schemas.openxmlformats.org/officeDocument/2006/relationships/notesSlide" Target="/ppt/notesSlides/notesSlide41.xml" Id="Rf5ac0f2ebdf741d9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b54705564b45f1" /><Relationship Type="http://schemas.openxmlformats.org/officeDocument/2006/relationships/notesSlide" Target="/ppt/notesSlides/notesSlide42.xml" Id="Recdc8e1de12b423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cb89901ee14315" /><Relationship Type="http://schemas.openxmlformats.org/officeDocument/2006/relationships/notesSlide" Target="/ppt/notesSlides/notesSlide43.xml" Id="R432ba7eaf77248c0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a75861c2654c59" /><Relationship Type="http://schemas.openxmlformats.org/officeDocument/2006/relationships/chart" Target="/ppt/slides/charts/chart2.xml" Id="Rededd5c316b847b5" /><Relationship Type="http://schemas.openxmlformats.org/officeDocument/2006/relationships/notesSlide" Target="/ppt/notesSlides/notesSlide44.xml" Id="Rb521bf7e909a4a8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dcf34580934af3" /><Relationship Type="http://schemas.openxmlformats.org/officeDocument/2006/relationships/image" Target="/ppt/media/image6.jpeg" Id="R74758e0e722b4907" /><Relationship Type="http://schemas.openxmlformats.org/officeDocument/2006/relationships/notesSlide" Target="/ppt/notesSlides/notesSlide45.xml" Id="R5e01026696704e4e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0d48139f7341cd" /><Relationship Type="http://schemas.openxmlformats.org/officeDocument/2006/relationships/notesSlide" Target="/ppt/notesSlides/notesSlide46.xml" Id="R728e5bfd2e774f6a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06ea0d46834985" /><Relationship Type="http://schemas.openxmlformats.org/officeDocument/2006/relationships/notesSlide" Target="/ppt/notesSlides/notesSlide47.xml" Id="Rfa6d3f1d29e7482e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cbad71a5c4890" /><Relationship Type="http://schemas.openxmlformats.org/officeDocument/2006/relationships/notesSlide" Target="/ppt/notesSlides/notesSlide48.xml" Id="R9168ca86d04e4db5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9e3fb86f354a16" /><Relationship Type="http://schemas.openxmlformats.org/officeDocument/2006/relationships/notesSlide" Target="/ppt/notesSlides/notesSlide49.xml" Id="Rf2238eb976ad402a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d47ea97d3e4eae" /><Relationship Type="http://schemas.openxmlformats.org/officeDocument/2006/relationships/notesSlide" Target="/ppt/notesSlides/notesSlide50.xml" Id="R505ae3899f64438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19ae3c204840e8" /><Relationship Type="http://schemas.openxmlformats.org/officeDocument/2006/relationships/notesSlide" Target="/ppt/notesSlides/notesSlide51.xml" Id="R65f57bda03b64a49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99e42863014f43" /><Relationship Type="http://schemas.openxmlformats.org/officeDocument/2006/relationships/notesSlide" Target="/ppt/notesSlides/notesSlide52.xml" Id="R7bedea3aeb9842c5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b5f0e65aa6430b" /><Relationship Type="http://schemas.openxmlformats.org/officeDocument/2006/relationships/notesSlide" Target="/ppt/notesSlides/notesSlide53.xml" Id="R6becdf6a0f6f4294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bb6128e9cb4d6b" /><Relationship Type="http://schemas.openxmlformats.org/officeDocument/2006/relationships/notesSlide" Target="/ppt/notesSlides/notesSlide54.xml" Id="R825b5eb038b2441a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95c004af6548eb" /><Relationship Type="http://schemas.openxmlformats.org/officeDocument/2006/relationships/notesSlide" Target="/ppt/notesSlides/notesSlide55.xml" Id="Rb65f780b38b04826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bf480eb31f40e5" /><Relationship Type="http://schemas.openxmlformats.org/officeDocument/2006/relationships/notesSlide" Target="/ppt/notesSlides/notesSlide56.xml" Id="Ree86ce3e636e4d21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ef04799b1c4fb4" /><Relationship Type="http://schemas.openxmlformats.org/officeDocument/2006/relationships/image" Target="/ppt/media/image7.jpeg" Id="R8f80a185091047a2" /><Relationship Type="http://schemas.openxmlformats.org/officeDocument/2006/relationships/notesSlide" Target="/ppt/notesSlides/notesSlide57.xml" Id="R9f7ed468e8724c37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80fcc718934844" /><Relationship Type="http://schemas.openxmlformats.org/officeDocument/2006/relationships/notesSlide" Target="/ppt/notesSlides/notesSlide58.xml" Id="Rfafae64a26aa49f2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a34d022fb9441b" /><Relationship Type="http://schemas.openxmlformats.org/officeDocument/2006/relationships/notesSlide" Target="/ppt/notesSlides/notesSlide59.xml" Id="Ra397ffdd4a6e472e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7ee5d874b347ed" /><Relationship Type="http://schemas.openxmlformats.org/officeDocument/2006/relationships/notesSlide" Target="/ppt/notesSlides/notesSlide60.xml" Id="R8babc8463a8a4cf7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104d05b03489f" /><Relationship Type="http://schemas.openxmlformats.org/officeDocument/2006/relationships/notesSlide" Target="/ppt/notesSlides/notesSlide61.xml" Id="Rd487ff96fa1848a6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10d60b987e4063" /><Relationship Type="http://schemas.openxmlformats.org/officeDocument/2006/relationships/notesSlide" Target="/ppt/notesSlides/notesSlide62.xml" Id="R62573f7026044b62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435641a1b34e67" /><Relationship Type="http://schemas.openxmlformats.org/officeDocument/2006/relationships/notesSlide" Target="/ppt/notesSlides/notesSlide63.xml" Id="R8671ae2b6a20413f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eb23c5e5c24f58" /><Relationship Type="http://schemas.openxmlformats.org/officeDocument/2006/relationships/chart" Target="/ppt/slides/charts/chart3.xml" Id="R34a98a7789c14cd6" /><Relationship Type="http://schemas.openxmlformats.org/officeDocument/2006/relationships/notesSlide" Target="/ppt/notesSlides/notesSlide64.xml" Id="R50246671850b4769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98c3c8bf984a36" /><Relationship Type="http://schemas.openxmlformats.org/officeDocument/2006/relationships/notesSlide" Target="/ppt/notesSlides/notesSlide65.xml" Id="Re16d054176614d51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077b3e12264d79" /><Relationship Type="http://schemas.openxmlformats.org/officeDocument/2006/relationships/notesSlide" Target="/ppt/notesSlides/notesSlide66.xml" Id="R88decf4cfae74914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d14307e1b546b8" /><Relationship Type="http://schemas.openxmlformats.org/officeDocument/2006/relationships/notesSlide" Target="/ppt/notesSlides/notesSlide67.xml" Id="R12709d765d9643a1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a9ffcae19f42b9" /><Relationship Type="http://schemas.openxmlformats.org/officeDocument/2006/relationships/notesSlide" Target="/ppt/notesSlides/notesSlide68.xml" Id="R11665019310741c6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79729e73d24d60" /><Relationship Type="http://schemas.openxmlformats.org/officeDocument/2006/relationships/hyperlink" Target="https://www.mathworks.com/help/matlab/ref/angle.html" TargetMode="External" Id="R8d81d0d3146a40d3" /><Relationship Type="http://schemas.openxmlformats.org/officeDocument/2006/relationships/hyperlink" Target="https://www.mathworks.com/help/matlab/ref/assert.html" TargetMode="External" Id="R267e47610b7043b3" /><Relationship Type="http://schemas.openxmlformats.org/officeDocument/2006/relationships/hyperlink" Target="https://www.mathworks.com/help/matlab/ref/colon.html" TargetMode="External" Id="Rd52380b28a2f4452" /><Relationship Type="http://schemas.openxmlformats.org/officeDocument/2006/relationships/hyperlink" Target="https://www.mathworks.com/help/matlab/ref/double.mldivide.html" TargetMode="External" Id="R7f7ecff146a94580" /><Relationship Type="http://schemas.openxmlformats.org/officeDocument/2006/relationships/hyperlink" Target="https://www.mathworks.com/help/matlab/ref/double.power.html" TargetMode="External" Id="R4e60a81ffa3f4168" /><Relationship Type="http://schemas.openxmlformats.org/officeDocument/2006/relationships/hyperlink" Target="https://www.mathworks.com/help/matlab/ref/double.rdivide.html" TargetMode="External" Id="R129a10f40d04457d" /><Relationship Type="http://schemas.openxmlformats.org/officeDocument/2006/relationships/hyperlink" Target="https://www.mathworks.com/help/matlab/ref/fft.html" TargetMode="External" Id="Rad7ea29eab9f4c49" /><Relationship Type="http://schemas.openxmlformats.org/officeDocument/2006/relationships/notesSlide" Target="/ppt/notesSlides/notesSlide69.xml" Id="R9845fb14b02945bf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fd69c462b14133" /><Relationship Type="http://schemas.openxmlformats.org/officeDocument/2006/relationships/hyperlink" Target="https://www.mathworks.com/help/matlab/ref/fminbnd.html" TargetMode="External" Id="R6c6d9531b3d24418" /><Relationship Type="http://schemas.openxmlformats.org/officeDocument/2006/relationships/hyperlink" Target="https://www.mathworks.com/help/matlab/ref/fprintf.html" TargetMode="External" Id="R54836454773b4c67" /><Relationship Type="http://schemas.openxmlformats.org/officeDocument/2006/relationships/hyperlink" Target="https://www.mathworks.com/help/matlab/ref/fzero.html" TargetMode="External" Id="R8e26c84c24e947d3" /><Relationship Type="http://schemas.openxmlformats.org/officeDocument/2006/relationships/hyperlink" Target="https://www.mathworks.com/help/matlab/ref/if.html" TargetMode="External" Id="Rdcec451ca6b34ffc" /><Relationship Type="http://schemas.openxmlformats.org/officeDocument/2006/relationships/hyperlink" Target="https://www.mathworks.com/help/matlab/ref/integral.html" TargetMode="External" Id="R50296b791b39441e" /><Relationship Type="http://schemas.openxmlformats.org/officeDocument/2006/relationships/hyperlink" Target="https://www.mathworks.com/help/matlab/ref/interp1.html" TargetMode="External" Id="R8551928e00b34800" /><Relationship Type="http://schemas.openxmlformats.org/officeDocument/2006/relationships/hyperlink" Target="https://www.mathworks.com/help/matlab/ref/ode45.html" TargetMode="External" Id="R8d037e32352e4b9c" /><Relationship Type="http://schemas.openxmlformats.org/officeDocument/2006/relationships/notesSlide" Target="/ppt/notesSlides/notesSlide70.xml" Id="R3c6e03f99f484c8b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3d7ee7868b48ce" /><Relationship Type="http://schemas.openxmlformats.org/officeDocument/2006/relationships/hyperlink" Target="https://www.mathworks.com/help/matlab/ref/plot.html" TargetMode="External" Id="R1a905a2028fa48a7" /><Relationship Type="http://schemas.openxmlformats.org/officeDocument/2006/relationships/hyperlink" Target="https://www.mathworks.com/help/matlab/ref/polyfit.html" TargetMode="External" Id="Ra70f942f051c41cb" /><Relationship Type="http://schemas.openxmlformats.org/officeDocument/2006/relationships/hyperlink" Target="https://www.mathworks.com/help/matlab/ref/readtable.html" TargetMode="External" Id="Rfc14a4a13a1e4cea" /><Relationship Type="http://schemas.openxmlformats.org/officeDocument/2006/relationships/hyperlink" Target="https://www.mathworks.com/help/matlab/ref/struct.html" TargetMode="External" Id="R79735348b0674e3d" /><Relationship Type="http://schemas.openxmlformats.org/officeDocument/2006/relationships/hyperlink" Target="https://www.mathworks.com/help/matlab/ref/validateattributes.html" TargetMode="External" Id="Rb2288b3ba88c4de6" /><Relationship Type="http://schemas.openxmlformats.org/officeDocument/2006/relationships/hyperlink" Target="https://www.mathworks.com/help/matlab/ref/while.html" TargetMode="External" Id="Ra0e3048317c748f3" /><Relationship Type="http://schemas.openxmlformats.org/officeDocument/2006/relationships/hyperlink" Target="https://www.mathworks.com/help/matlab/ref/zeros.html" TargetMode="External" Id="Rb56ee5fd56484cfa" /><Relationship Type="http://schemas.openxmlformats.org/officeDocument/2006/relationships/notesSlide" Target="/ppt/notesSlides/notesSlide71.xml" Id="R9ca9a491ae9d484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0.005</c:v>
                </c:pt>
                <c:pt idx="2">
                  <c:v>0.01</c:v>
                </c:pt>
                <c:pt idx="3">
                  <c:v>0.015</c:v>
                </c:pt>
                <c:pt idx="4">
                  <c:v>0.02</c:v>
                </c:pt>
                <c:pt idx="5">
                  <c:v>0.025</c:v>
                </c:pt>
                <c:pt idx="6">
                  <c:v>0.03</c:v>
                </c:pt>
                <c:pt idx="7">
                  <c:v>0.035</c:v>
                </c:pt>
                <c:pt idx="8">
                  <c:v>0.04</c:v>
                </c:pt>
                <c:pt idx="9">
                  <c:v>0.045</c:v>
                </c:pt>
                <c:pt idx="10">
                  <c:v>0.05</c:v>
                </c:pt>
                <c:pt idx="11">
                  <c:v>0.055</c:v>
                </c:pt>
                <c:pt idx="12">
                  <c:v>0.06</c:v>
                </c:pt>
                <c:pt idx="13">
                  <c:v>0.065</c:v>
                </c:pt>
                <c:pt idx="14">
                  <c:v>0.07</c:v>
                </c:pt>
                <c:pt idx="15">
                  <c:v>0.075</c:v>
                </c:pt>
                <c:pt idx="16">
                  <c:v>0.08</c:v>
                </c:pt>
                <c:pt idx="17">
                  <c:v>0.085</c:v>
                </c:pt>
                <c:pt idx="18">
                  <c:v>0.09</c:v>
                </c:pt>
                <c:pt idx="19">
                  <c:v>0.095</c:v>
                </c:pt>
                <c:pt idx="20">
                  <c:v>0.1</c:v>
                </c:pt>
                <c:pt idx="21">
                  <c:v>0.105</c:v>
                </c:pt>
                <c:pt idx="22">
                  <c:v>0.11</c:v>
                </c:pt>
                <c:pt idx="23">
                  <c:v>0.115</c:v>
                </c:pt>
                <c:pt idx="24">
                  <c:v>0.12</c:v>
                </c:pt>
                <c:pt idx="25">
                  <c:v>0.125</c:v>
                </c:pt>
                <c:pt idx="26">
                  <c:v>0.13</c:v>
                </c:pt>
                <c:pt idx="27">
                  <c:v>0.135</c:v>
                </c:pt>
                <c:pt idx="28">
                  <c:v>0.14</c:v>
                </c:pt>
                <c:pt idx="29">
                  <c:v>0.145</c:v>
                </c:pt>
                <c:pt idx="30">
                  <c:v>0.15</c:v>
                </c:pt>
                <c:pt idx="31">
                  <c:v>0.155</c:v>
                </c:pt>
                <c:pt idx="32">
                  <c:v>0.16</c:v>
                </c:pt>
                <c:pt idx="33">
                  <c:v>0.165</c:v>
                </c:pt>
                <c:pt idx="34">
                  <c:v>0.17</c:v>
                </c:pt>
                <c:pt idx="35">
                  <c:v>0.175</c:v>
                </c:pt>
                <c:pt idx="36">
                  <c:v>0.18</c:v>
                </c:pt>
                <c:pt idx="37">
                  <c:v>0.185</c:v>
                </c:pt>
                <c:pt idx="38">
                  <c:v>0.19</c:v>
                </c:pt>
                <c:pt idx="39">
                  <c:v>0.195</c:v>
                </c:pt>
                <c:pt idx="40">
                  <c:v>0.2</c:v>
                </c:pt>
                <c:pt idx="41">
                  <c:v>0.205</c:v>
                </c:pt>
                <c:pt idx="42">
                  <c:v>0.21</c:v>
                </c:pt>
                <c:pt idx="43">
                  <c:v>0.215</c:v>
                </c:pt>
                <c:pt idx="44">
                  <c:v>0.22</c:v>
                </c:pt>
                <c:pt idx="45">
                  <c:v>0.225</c:v>
                </c:pt>
                <c:pt idx="46">
                  <c:v>0.23</c:v>
                </c:pt>
                <c:pt idx="47">
                  <c:v>0.235</c:v>
                </c:pt>
                <c:pt idx="48">
                  <c:v>0.24</c:v>
                </c:pt>
                <c:pt idx="49">
                  <c:v>0.245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</c:v>
                </c:pt>
                <c:pt idx="54">
                  <c:v>0.27</c:v>
                </c:pt>
                <c:pt idx="55">
                  <c:v>0.275</c:v>
                </c:pt>
                <c:pt idx="56">
                  <c:v>0.28</c:v>
                </c:pt>
                <c:pt idx="57">
                  <c:v>0.285</c:v>
                </c:pt>
                <c:pt idx="58">
                  <c:v>0.29</c:v>
                </c:pt>
                <c:pt idx="59">
                  <c:v>0.295</c:v>
                </c:pt>
                <c:pt idx="60">
                  <c:v>0.3</c:v>
                </c:pt>
                <c:pt idx="61">
                  <c:v>0.305</c:v>
                </c:pt>
                <c:pt idx="62">
                  <c:v>0.31</c:v>
                </c:pt>
                <c:pt idx="63">
                  <c:v>0.315</c:v>
                </c:pt>
                <c:pt idx="64">
                  <c:v>0.32</c:v>
                </c:pt>
                <c:pt idx="65">
                  <c:v>0.325</c:v>
                </c:pt>
                <c:pt idx="66">
                  <c:v>0.33</c:v>
                </c:pt>
                <c:pt idx="67">
                  <c:v>0.335</c:v>
                </c:pt>
                <c:pt idx="68">
                  <c:v>0.34</c:v>
                </c:pt>
                <c:pt idx="69">
                  <c:v>0.345</c:v>
                </c:pt>
                <c:pt idx="70">
                  <c:v>0.35</c:v>
                </c:pt>
                <c:pt idx="71">
                  <c:v>0.355</c:v>
                </c:pt>
                <c:pt idx="72">
                  <c:v>0.36</c:v>
                </c:pt>
                <c:pt idx="73">
                  <c:v>0.365</c:v>
                </c:pt>
                <c:pt idx="74">
                  <c:v>0.37</c:v>
                </c:pt>
                <c:pt idx="75">
                  <c:v>0.375</c:v>
                </c:pt>
                <c:pt idx="76">
                  <c:v>0.38</c:v>
                </c:pt>
                <c:pt idx="77">
                  <c:v>0.385</c:v>
                </c:pt>
                <c:pt idx="78">
                  <c:v>0.39</c:v>
                </c:pt>
                <c:pt idx="79">
                  <c:v>0.395</c:v>
                </c:pt>
                <c:pt idx="80">
                  <c:v>0.4</c:v>
                </c:pt>
                <c:pt idx="81">
                  <c:v>0.405</c:v>
                </c:pt>
                <c:pt idx="82">
                  <c:v>0.41</c:v>
                </c:pt>
                <c:pt idx="83">
                  <c:v>0.415</c:v>
                </c:pt>
                <c:pt idx="84">
                  <c:v>0.42</c:v>
                </c:pt>
                <c:pt idx="85">
                  <c:v>0.425</c:v>
                </c:pt>
                <c:pt idx="86">
                  <c:v>0.43</c:v>
                </c:pt>
                <c:pt idx="87">
                  <c:v>0.435</c:v>
                </c:pt>
                <c:pt idx="88">
                  <c:v>0.44</c:v>
                </c:pt>
                <c:pt idx="89">
                  <c:v>0.445</c:v>
                </c:pt>
                <c:pt idx="90">
                  <c:v>0.45</c:v>
                </c:pt>
                <c:pt idx="91">
                  <c:v>0.455</c:v>
                </c:pt>
                <c:pt idx="92">
                  <c:v>0.46</c:v>
                </c:pt>
                <c:pt idx="93">
                  <c:v>0.465</c:v>
                </c:pt>
                <c:pt idx="94">
                  <c:v>0.47</c:v>
                </c:pt>
                <c:pt idx="95">
                  <c:v>0.475</c:v>
                </c:pt>
                <c:pt idx="96">
                  <c:v>0.48</c:v>
                </c:pt>
                <c:pt idx="97">
                  <c:v>0.485</c:v>
                </c:pt>
                <c:pt idx="98">
                  <c:v>0.49</c:v>
                </c:pt>
                <c:pt idx="99">
                  <c:v>0.495</c:v>
                </c:pt>
                <c:pt idx="100">
                  <c:v>0.5</c:v>
                </c:pt>
              </c:numCache>
            </c:numRef>
          </c:xVal>
          <c:yVal>
            <c:numRef>
              <c:f>'Chart Data'!$B$2:$B$102</c:f>
              <c:numCache>
                <c:formatCode>General</c:formatCode>
                <c:ptCount val="101"/>
                <c:pt idx="0">
                  <c:v>0</c:v>
                </c:pt>
                <c:pt idx="1">
                  <c:v>0.243852877496</c:v>
                </c:pt>
                <c:pt idx="2">
                  <c:v>0.47581290982</c:v>
                </c:pt>
                <c:pt idx="3">
                  <c:v>0.696460117875</c:v>
                </c:pt>
                <c:pt idx="4">
                  <c:v>0.90634623461</c:v>
                </c:pt>
                <c:pt idx="5">
                  <c:v>1.10599608464</c:v>
                </c:pt>
                <c:pt idx="6">
                  <c:v>1.29590889659</c:v>
                </c:pt>
                <c:pt idx="7">
                  <c:v>1.47655955141</c:v>
                </c:pt>
                <c:pt idx="8">
                  <c:v>1.64839976982</c:v>
                </c:pt>
                <c:pt idx="9">
                  <c:v>1.81185924189</c:v>
                </c:pt>
                <c:pt idx="10">
                  <c:v>1.96734670144</c:v>
                </c:pt>
                <c:pt idx="11">
                  <c:v>2.1152509481</c:v>
                </c:pt>
                <c:pt idx="12">
                  <c:v>2.25594181953</c:v>
                </c:pt>
                <c:pt idx="13">
                  <c:v>2.38977111619</c:v>
                </c:pt>
                <c:pt idx="14">
                  <c:v>2.51707348104</c:v>
                </c:pt>
                <c:pt idx="15">
                  <c:v>2.63816723629</c:v>
                </c:pt>
                <c:pt idx="16">
                  <c:v>2.75335517941</c:v>
                </c:pt>
                <c:pt idx="17">
                  <c:v>2.86292534026</c:v>
                </c:pt>
                <c:pt idx="18">
                  <c:v>2.9671517013</c:v>
                </c:pt>
                <c:pt idx="19">
                  <c:v>3.06629488273</c:v>
                </c:pt>
                <c:pt idx="20">
                  <c:v>3.16060279414</c:v>
                </c:pt>
                <c:pt idx="21">
                  <c:v>3.25031125444</c:v>
                </c:pt>
                <c:pt idx="22">
                  <c:v>3.33564458151</c:v>
                </c:pt>
                <c:pt idx="23">
                  <c:v>3.4168161531</c:v>
                </c:pt>
                <c:pt idx="24">
                  <c:v>3.49402894044</c:v>
                </c:pt>
                <c:pt idx="25">
                  <c:v>3.5674760157</c:v>
                </c:pt>
                <c:pt idx="26">
                  <c:v>3.63734103483</c:v>
                </c:pt>
                <c:pt idx="27">
                  <c:v>3.70379869677</c:v>
                </c:pt>
                <c:pt idx="28">
                  <c:v>3.76701518029</c:v>
                </c:pt>
                <c:pt idx="29">
                  <c:v>3.82714855953</c:v>
                </c:pt>
                <c:pt idx="30">
                  <c:v>3.88434919926</c:v>
                </c:pt>
                <c:pt idx="31">
                  <c:v>3.93876013087</c:v>
                </c:pt>
                <c:pt idx="32">
                  <c:v>3.99051741003</c:v>
                </c:pt>
                <c:pt idx="33">
                  <c:v>4.0397504569</c:v>
                </c:pt>
                <c:pt idx="34">
                  <c:v>4.08658237974</c:v>
                </c:pt>
                <c:pt idx="35">
                  <c:v>4.13113028275</c:v>
                </c:pt>
                <c:pt idx="36">
                  <c:v>4.17350555889</c:v>
                </c:pt>
                <c:pt idx="37">
                  <c:v>4.21381416843</c:v>
                </c:pt>
                <c:pt idx="38">
                  <c:v>4.25215690389</c:v>
                </c:pt>
                <c:pt idx="39">
                  <c:v>4.28862964207</c:v>
                </c:pt>
                <c:pt idx="40">
                  <c:v>4.32332358382</c:v>
                </c:pt>
                <c:pt idx="41">
                  <c:v>4.35632548206</c:v>
                </c:pt>
                <c:pt idx="42">
                  <c:v>4.38771785874</c:v>
                </c:pt>
                <c:pt idx="43">
                  <c:v>4.41757921113</c:v>
                </c:pt>
                <c:pt idx="44">
                  <c:v>4.44598420819</c:v>
                </c:pt>
                <c:pt idx="45">
                  <c:v>4.47300387719</c:v>
                </c:pt>
                <c:pt idx="46">
                  <c:v>4.49870578139</c:v>
                </c:pt>
                <c:pt idx="47">
                  <c:v>4.52315418892</c:v>
                </c:pt>
                <c:pt idx="48">
                  <c:v>4.54641023355</c:v>
                </c:pt>
                <c:pt idx="49">
                  <c:v>4.5685320675</c:v>
                </c:pt>
                <c:pt idx="50">
                  <c:v>4.58957500688</c:v>
                </c:pt>
                <c:pt idx="51">
                  <c:v>4.60959166999</c:v>
                </c:pt>
                <c:pt idx="52">
                  <c:v>4.62863210893</c:v>
                </c:pt>
                <c:pt idx="53">
                  <c:v>4.6467439347</c:v>
                </c:pt>
                <c:pt idx="54">
                  <c:v>4.6639724363</c:v>
                </c:pt>
                <c:pt idx="55">
                  <c:v>4.68036069397</c:v>
                </c:pt>
                <c:pt idx="56">
                  <c:v>4.69594968687</c:v>
                </c:pt>
                <c:pt idx="57">
                  <c:v>4.71077839563</c:v>
                </c:pt>
                <c:pt idx="58">
                  <c:v>4.72488389972</c:v>
                </c:pt>
                <c:pt idx="59">
                  <c:v>4.73830147026</c:v>
                </c:pt>
                <c:pt idx="60">
                  <c:v>4.75106465816</c:v>
                </c:pt>
                <c:pt idx="61">
                  <c:v>4.76320537804</c:v>
                </c:pt>
                <c:pt idx="62">
                  <c:v>4.77475398803</c:v>
                </c:pt>
                <c:pt idx="63">
                  <c:v>4.78573936566</c:v>
                </c:pt>
                <c:pt idx="64">
                  <c:v>4.79618898011</c:v>
                </c:pt>
                <c:pt idx="65">
                  <c:v>4.80612896084</c:v>
                </c:pt>
                <c:pt idx="66">
                  <c:v>4.81558416299</c:v>
                </c:pt>
                <c:pt idx="67">
                  <c:v>4.8245782295</c:v>
                </c:pt>
                <c:pt idx="68">
                  <c:v>4.8331336502</c:v>
                </c:pt>
                <c:pt idx="69">
                  <c:v>4.84127181811</c:v>
                </c:pt>
                <c:pt idx="70">
                  <c:v>4.84901308289</c:v>
                </c:pt>
                <c:pt idx="71">
                  <c:v>4.85637680173</c:v>
                </c:pt>
                <c:pt idx="72">
                  <c:v>4.86338138776</c:v>
                </c:pt>
                <c:pt idx="73">
                  <c:v>4.87004435611</c:v>
                </c:pt>
                <c:pt idx="74">
                  <c:v>4.87638236765</c:v>
                </c:pt>
                <c:pt idx="75">
                  <c:v>4.88241127072</c:v>
                </c:pt>
                <c:pt idx="76">
                  <c:v>4.88814614072</c:v>
                </c:pt>
                <c:pt idx="77">
                  <c:v>4.89360131781</c:v>
                </c:pt>
                <c:pt idx="78">
                  <c:v>4.89879044277</c:v>
                </c:pt>
                <c:pt idx="79">
                  <c:v>4.90372649112</c:v>
                </c:pt>
                <c:pt idx="80">
                  <c:v>4.90842180556</c:v>
                </c:pt>
                <c:pt idx="81">
                  <c:v>4.9128881268</c:v>
                </c:pt>
                <c:pt idx="82">
                  <c:v>4.91713662299</c:v>
                </c:pt>
                <c:pt idx="83">
                  <c:v>4.92117791758</c:v>
                </c:pt>
                <c:pt idx="84">
                  <c:v>4.9250221159</c:v>
                </c:pt>
                <c:pt idx="85">
                  <c:v>4.92867883046</c:v>
                </c:pt>
                <c:pt idx="86">
                  <c:v>4.93215720494</c:v>
                </c:pt>
                <c:pt idx="87">
                  <c:v>4.9354659371</c:v>
                </c:pt>
                <c:pt idx="88">
                  <c:v>4.93861330048</c:v>
                </c:pt>
                <c:pt idx="89">
                  <c:v>4.94160716515</c:v>
                </c:pt>
                <c:pt idx="90">
                  <c:v>4.94445501731</c:v>
                </c:pt>
                <c:pt idx="91">
                  <c:v>4.94716397808</c:v>
                </c:pt>
                <c:pt idx="92">
                  <c:v>4.94974082128</c:v>
                </c:pt>
                <c:pt idx="93">
                  <c:v>4.95219199035</c:v>
                </c:pt>
                <c:pt idx="94">
                  <c:v>4.95452361449</c:v>
                </c:pt>
                <c:pt idx="95">
                  <c:v>4.95674152398</c:v>
                </c:pt>
                <c:pt idx="96">
                  <c:v>4.95885126475</c:v>
                </c:pt>
                <c:pt idx="97">
                  <c:v>4.96085811225</c:v>
                </c:pt>
                <c:pt idx="98">
                  <c:v>4.96276708465</c:v>
                </c:pt>
                <c:pt idx="99">
                  <c:v>4.96458295535</c:v>
                </c:pt>
                <c:pt idx="100">
                  <c:v>4.966310265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Voltage (V)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Time (s)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0.1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Data'!$A$2:$A$102</c:f>
              <c:numCache>
                <c:formatCode>General</c:formatCod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</c:numCache>
            </c:numRef>
          </c:xVal>
          <c:yVal>
            <c:numRef>
              <c:f>'Chart Data'!$B$2:$B$102</c:f>
              <c:numCache>
                <c:formatCode>General</c:formatCode>
                <c:ptCount val="1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in val="0"/>
          <c:max val="1.2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Amplitude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  <c:min val="0"/>
          <c:max val="100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Frequency (Hz)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20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Data'!$A$2:$A$152</c:f>
              <c:numCache>
                <c:formatCode>General</c:formatCode>
                <c:ptCount val="151"/>
                <c:pt idx="0">
                  <c:v>0</c:v>
                </c:pt>
                <c:pt idx="1">
                  <c:v>0.0333333333333</c:v>
                </c:pt>
                <c:pt idx="2">
                  <c:v>0.0666666666667</c:v>
                </c:pt>
                <c:pt idx="3">
                  <c:v>0.1</c:v>
                </c:pt>
                <c:pt idx="4">
                  <c:v>0.133333333333</c:v>
                </c:pt>
                <c:pt idx="5">
                  <c:v>0.166666666667</c:v>
                </c:pt>
                <c:pt idx="6">
                  <c:v>0.2</c:v>
                </c:pt>
                <c:pt idx="7">
                  <c:v>0.233333333333</c:v>
                </c:pt>
                <c:pt idx="8">
                  <c:v>0.266666666667</c:v>
                </c:pt>
                <c:pt idx="9">
                  <c:v>0.3</c:v>
                </c:pt>
                <c:pt idx="10">
                  <c:v>0.333333333333</c:v>
                </c:pt>
                <c:pt idx="11">
                  <c:v>0.366666666667</c:v>
                </c:pt>
                <c:pt idx="12">
                  <c:v>0.4</c:v>
                </c:pt>
                <c:pt idx="13">
                  <c:v>0.433333333333</c:v>
                </c:pt>
                <c:pt idx="14">
                  <c:v>0.466666666667</c:v>
                </c:pt>
                <c:pt idx="15">
                  <c:v>0.5</c:v>
                </c:pt>
                <c:pt idx="16">
                  <c:v>0.533333333333</c:v>
                </c:pt>
                <c:pt idx="17">
                  <c:v>0.566666666667</c:v>
                </c:pt>
                <c:pt idx="18">
                  <c:v>0.6</c:v>
                </c:pt>
                <c:pt idx="19">
                  <c:v>0.633333333333</c:v>
                </c:pt>
                <c:pt idx="20">
                  <c:v>0.666666666667</c:v>
                </c:pt>
                <c:pt idx="21">
                  <c:v>0.7</c:v>
                </c:pt>
                <c:pt idx="22">
                  <c:v>0.733333333333</c:v>
                </c:pt>
                <c:pt idx="23">
                  <c:v>0.766666666667</c:v>
                </c:pt>
                <c:pt idx="24">
                  <c:v>0.8</c:v>
                </c:pt>
                <c:pt idx="25">
                  <c:v>0.833333333333</c:v>
                </c:pt>
                <c:pt idx="26">
                  <c:v>0.866666666667</c:v>
                </c:pt>
                <c:pt idx="27">
                  <c:v>0.9</c:v>
                </c:pt>
                <c:pt idx="28">
                  <c:v>0.933333333333</c:v>
                </c:pt>
                <c:pt idx="29">
                  <c:v>0.966666666667</c:v>
                </c:pt>
                <c:pt idx="30">
                  <c:v>1</c:v>
                </c:pt>
                <c:pt idx="31">
                  <c:v>1.03333333333</c:v>
                </c:pt>
                <c:pt idx="32">
                  <c:v>1.06666666667</c:v>
                </c:pt>
                <c:pt idx="33">
                  <c:v>1.1</c:v>
                </c:pt>
                <c:pt idx="34">
                  <c:v>1.13333333333</c:v>
                </c:pt>
                <c:pt idx="35">
                  <c:v>1.16666666667</c:v>
                </c:pt>
                <c:pt idx="36">
                  <c:v>1.2</c:v>
                </c:pt>
                <c:pt idx="37">
                  <c:v>1.23333333333</c:v>
                </c:pt>
                <c:pt idx="38">
                  <c:v>1.26666666667</c:v>
                </c:pt>
                <c:pt idx="39">
                  <c:v>1.3</c:v>
                </c:pt>
                <c:pt idx="40">
                  <c:v>1.33333333333</c:v>
                </c:pt>
                <c:pt idx="41">
                  <c:v>1.36666666667</c:v>
                </c:pt>
                <c:pt idx="42">
                  <c:v>1.4</c:v>
                </c:pt>
                <c:pt idx="43">
                  <c:v>1.43333333333</c:v>
                </c:pt>
                <c:pt idx="44">
                  <c:v>1.46666666667</c:v>
                </c:pt>
                <c:pt idx="45">
                  <c:v>1.5</c:v>
                </c:pt>
                <c:pt idx="46">
                  <c:v>1.53333333333</c:v>
                </c:pt>
                <c:pt idx="47">
                  <c:v>1.56666666667</c:v>
                </c:pt>
                <c:pt idx="48">
                  <c:v>1.6</c:v>
                </c:pt>
                <c:pt idx="49">
                  <c:v>1.63333333333</c:v>
                </c:pt>
                <c:pt idx="50">
                  <c:v>1.66666666667</c:v>
                </c:pt>
                <c:pt idx="51">
                  <c:v>1.7</c:v>
                </c:pt>
                <c:pt idx="52">
                  <c:v>1.73333333333</c:v>
                </c:pt>
                <c:pt idx="53">
                  <c:v>1.76666666667</c:v>
                </c:pt>
                <c:pt idx="54">
                  <c:v>1.8</c:v>
                </c:pt>
                <c:pt idx="55">
                  <c:v>1.83333333333</c:v>
                </c:pt>
                <c:pt idx="56">
                  <c:v>1.86666666667</c:v>
                </c:pt>
                <c:pt idx="57">
                  <c:v>1.9</c:v>
                </c:pt>
                <c:pt idx="58">
                  <c:v>1.93333333333</c:v>
                </c:pt>
                <c:pt idx="59">
                  <c:v>1.96666666667</c:v>
                </c:pt>
                <c:pt idx="60">
                  <c:v>2</c:v>
                </c:pt>
                <c:pt idx="61">
                  <c:v>2.03333333333</c:v>
                </c:pt>
                <c:pt idx="62">
                  <c:v>2.06666666667</c:v>
                </c:pt>
                <c:pt idx="63">
                  <c:v>2.1</c:v>
                </c:pt>
                <c:pt idx="64">
                  <c:v>2.13333333333</c:v>
                </c:pt>
                <c:pt idx="65">
                  <c:v>2.16666666667</c:v>
                </c:pt>
                <c:pt idx="66">
                  <c:v>2.2</c:v>
                </c:pt>
                <c:pt idx="67">
                  <c:v>2.23333333333</c:v>
                </c:pt>
                <c:pt idx="68">
                  <c:v>2.26666666667</c:v>
                </c:pt>
                <c:pt idx="69">
                  <c:v>2.3</c:v>
                </c:pt>
                <c:pt idx="70">
                  <c:v>2.33333333333</c:v>
                </c:pt>
                <c:pt idx="71">
                  <c:v>2.36666666667</c:v>
                </c:pt>
                <c:pt idx="72">
                  <c:v>2.4</c:v>
                </c:pt>
                <c:pt idx="73">
                  <c:v>2.43333333333</c:v>
                </c:pt>
                <c:pt idx="74">
                  <c:v>2.46666666667</c:v>
                </c:pt>
                <c:pt idx="75">
                  <c:v>2.5</c:v>
                </c:pt>
                <c:pt idx="76">
                  <c:v>2.53333333333</c:v>
                </c:pt>
                <c:pt idx="77">
                  <c:v>2.56666666667</c:v>
                </c:pt>
                <c:pt idx="78">
                  <c:v>2.6</c:v>
                </c:pt>
                <c:pt idx="79">
                  <c:v>2.63333333333</c:v>
                </c:pt>
                <c:pt idx="80">
                  <c:v>2.66666666667</c:v>
                </c:pt>
                <c:pt idx="81">
                  <c:v>2.7</c:v>
                </c:pt>
                <c:pt idx="82">
                  <c:v>2.73333333333</c:v>
                </c:pt>
                <c:pt idx="83">
                  <c:v>2.76666666667</c:v>
                </c:pt>
                <c:pt idx="84">
                  <c:v>2.8</c:v>
                </c:pt>
                <c:pt idx="85">
                  <c:v>2.83333333333</c:v>
                </c:pt>
                <c:pt idx="86">
                  <c:v>2.86666666667</c:v>
                </c:pt>
                <c:pt idx="87">
                  <c:v>2.9</c:v>
                </c:pt>
                <c:pt idx="88">
                  <c:v>2.93333333333</c:v>
                </c:pt>
                <c:pt idx="89">
                  <c:v>2.96666666667</c:v>
                </c:pt>
                <c:pt idx="90">
                  <c:v>3</c:v>
                </c:pt>
                <c:pt idx="91">
                  <c:v>3.03333333333</c:v>
                </c:pt>
                <c:pt idx="92">
                  <c:v>3.06666666667</c:v>
                </c:pt>
                <c:pt idx="93">
                  <c:v>3.1</c:v>
                </c:pt>
                <c:pt idx="94">
                  <c:v>3.13333333333</c:v>
                </c:pt>
                <c:pt idx="95">
                  <c:v>3.16666666667</c:v>
                </c:pt>
                <c:pt idx="96">
                  <c:v>3.2</c:v>
                </c:pt>
                <c:pt idx="97">
                  <c:v>3.23333333333</c:v>
                </c:pt>
                <c:pt idx="98">
                  <c:v>3.26666666667</c:v>
                </c:pt>
                <c:pt idx="99">
                  <c:v>3.3</c:v>
                </c:pt>
                <c:pt idx="100">
                  <c:v>3.33333333333</c:v>
                </c:pt>
                <c:pt idx="101">
                  <c:v>3.36666666667</c:v>
                </c:pt>
                <c:pt idx="102">
                  <c:v>3.4</c:v>
                </c:pt>
                <c:pt idx="103">
                  <c:v>3.43333333333</c:v>
                </c:pt>
                <c:pt idx="104">
                  <c:v>3.46666666667</c:v>
                </c:pt>
                <c:pt idx="105">
                  <c:v>3.5</c:v>
                </c:pt>
                <c:pt idx="106">
                  <c:v>3.53333333333</c:v>
                </c:pt>
                <c:pt idx="107">
                  <c:v>3.56666666667</c:v>
                </c:pt>
                <c:pt idx="108">
                  <c:v>3.6</c:v>
                </c:pt>
                <c:pt idx="109">
                  <c:v>3.63333333333</c:v>
                </c:pt>
                <c:pt idx="110">
                  <c:v>3.66666666667</c:v>
                </c:pt>
                <c:pt idx="111">
                  <c:v>3.7</c:v>
                </c:pt>
                <c:pt idx="112">
                  <c:v>3.73333333333</c:v>
                </c:pt>
                <c:pt idx="113">
                  <c:v>3.76666666667</c:v>
                </c:pt>
                <c:pt idx="114">
                  <c:v>3.8</c:v>
                </c:pt>
                <c:pt idx="115">
                  <c:v>3.83333333333</c:v>
                </c:pt>
                <c:pt idx="116">
                  <c:v>3.86666666667</c:v>
                </c:pt>
                <c:pt idx="117">
                  <c:v>3.9</c:v>
                </c:pt>
                <c:pt idx="118">
                  <c:v>3.93333333333</c:v>
                </c:pt>
                <c:pt idx="119">
                  <c:v>3.96666666667</c:v>
                </c:pt>
                <c:pt idx="120">
                  <c:v>4</c:v>
                </c:pt>
                <c:pt idx="121">
                  <c:v>4.03333333333</c:v>
                </c:pt>
                <c:pt idx="122">
                  <c:v>4.06666666667</c:v>
                </c:pt>
                <c:pt idx="123">
                  <c:v>4.1</c:v>
                </c:pt>
                <c:pt idx="124">
                  <c:v>4.13333333333</c:v>
                </c:pt>
                <c:pt idx="125">
                  <c:v>4.16666666667</c:v>
                </c:pt>
                <c:pt idx="126">
                  <c:v>4.2</c:v>
                </c:pt>
                <c:pt idx="127">
                  <c:v>4.23333333333</c:v>
                </c:pt>
                <c:pt idx="128">
                  <c:v>4.26666666667</c:v>
                </c:pt>
                <c:pt idx="129">
                  <c:v>4.3</c:v>
                </c:pt>
                <c:pt idx="130">
                  <c:v>4.33333333333</c:v>
                </c:pt>
                <c:pt idx="131">
                  <c:v>4.36666666667</c:v>
                </c:pt>
                <c:pt idx="132">
                  <c:v>4.4</c:v>
                </c:pt>
                <c:pt idx="133">
                  <c:v>4.43333333333</c:v>
                </c:pt>
                <c:pt idx="134">
                  <c:v>4.46666666667</c:v>
                </c:pt>
                <c:pt idx="135">
                  <c:v>4.5</c:v>
                </c:pt>
                <c:pt idx="136">
                  <c:v>4.53333333333</c:v>
                </c:pt>
                <c:pt idx="137">
                  <c:v>4.56666666667</c:v>
                </c:pt>
                <c:pt idx="138">
                  <c:v>4.6</c:v>
                </c:pt>
                <c:pt idx="139">
                  <c:v>4.63333333333</c:v>
                </c:pt>
                <c:pt idx="140">
                  <c:v>4.66666666667</c:v>
                </c:pt>
                <c:pt idx="141">
                  <c:v>4.7</c:v>
                </c:pt>
                <c:pt idx="142">
                  <c:v>4.73333333333</c:v>
                </c:pt>
                <c:pt idx="143">
                  <c:v>4.76666666667</c:v>
                </c:pt>
                <c:pt idx="144">
                  <c:v>4.8</c:v>
                </c:pt>
                <c:pt idx="145">
                  <c:v>4.83333333333</c:v>
                </c:pt>
                <c:pt idx="146">
                  <c:v>4.86666666667</c:v>
                </c:pt>
                <c:pt idx="147">
                  <c:v>4.9</c:v>
                </c:pt>
                <c:pt idx="148">
                  <c:v>4.93333333333</c:v>
                </c:pt>
                <c:pt idx="149">
                  <c:v>4.96666666667</c:v>
                </c:pt>
                <c:pt idx="150">
                  <c:v>5</c:v>
                </c:pt>
              </c:numCache>
            </c:numRef>
          </c:xVal>
          <c:yVal>
            <c:numRef>
              <c:f>'Chart Data'!$B$2:$B$152</c:f>
              <c:numCache>
                <c:formatCode>General</c:formatCode>
                <c:ptCount val="151"/>
                <c:pt idx="0">
                  <c:v>1</c:v>
                </c:pt>
                <c:pt idx="1">
                  <c:v>0.997827149642</c:v>
                </c:pt>
                <c:pt idx="2">
                  <c:v>0.991505829475</c:v>
                </c:pt>
                <c:pt idx="3">
                  <c:v>0.981330755493</c:v>
                </c:pt>
                <c:pt idx="4">
                  <c:v>0.967594199781</c:v>
                </c:pt>
                <c:pt idx="5">
                  <c:v>0.950584891955</c:v>
                </c:pt>
                <c:pt idx="6">
                  <c:v>0.93058700669</c:v>
                </c:pt>
                <c:pt idx="7">
                  <c:v>0.907879236111</c:v>
                </c:pt>
                <c:pt idx="8">
                  <c:v>0.88273394558</c:v>
                </c:pt>
                <c:pt idx="9">
                  <c:v>0.855416411114</c:v>
                </c:pt>
                <c:pt idx="10">
                  <c:v>0.826184136459</c:v>
                </c:pt>
                <c:pt idx="11">
                  <c:v>0.795286247613</c:v>
                </c:pt>
                <c:pt idx="12">
                  <c:v>0.762962962399</c:v>
                </c:pt>
                <c:pt idx="13">
                  <c:v>0.729445132539</c:v>
                </c:pt>
                <c:pt idx="14">
                  <c:v>0.694953855516</c:v>
                </c:pt>
                <c:pt idx="15">
                  <c:v>0.659700153392</c:v>
                </c:pt>
                <c:pt idx="16">
                  <c:v>0.623884715634</c:v>
                </c:pt>
                <c:pt idx="17">
                  <c:v>0.587697702953</c:v>
                </c:pt>
                <c:pt idx="18">
                  <c:v>0.551318609025</c:v>
                </c:pt>
                <c:pt idx="19">
                  <c:v>0.514916176995</c:v>
                </c:pt>
                <c:pt idx="20">
                  <c:v>0.478648367559</c:v>
                </c:pt>
                <c:pt idx="21">
                  <c:v>0.442662375451</c:v>
                </c:pt>
                <c:pt idx="22">
                  <c:v>0.407094691138</c:v>
                </c:pt>
                <c:pt idx="23">
                  <c:v>0.372071204543</c:v>
                </c:pt>
                <c:pt idx="24">
                  <c:v>0.337707347638</c:v>
                </c:pt>
                <c:pt idx="25">
                  <c:v>0.304108272788</c:v>
                </c:pt>
                <c:pt idx="26">
                  <c:v>0.271369063776</c:v>
                </c:pt>
                <c:pt idx="27">
                  <c:v>0.239574976493</c:v>
                </c:pt>
                <c:pt idx="28">
                  <c:v>0.208801706339</c:v>
                </c:pt>
                <c:pt idx="29">
                  <c:v>0.17911567948</c:v>
                </c:pt>
                <c:pt idx="30">
                  <c:v>0.150574365146</c:v>
                </c:pt>
                <c:pt idx="31">
                  <c:v>0.123226606296</c:v>
                </c:pt>
                <c:pt idx="32">
                  <c:v>0.0971129660285</c:v>
                </c:pt>
                <c:pt idx="33">
                  <c:v>0.0722660872321</c:v>
                </c:pt>
                <c:pt idx="34">
                  <c:v>0.0487110630912</c:v>
                </c:pt>
                <c:pt idx="35">
                  <c:v>0.0264658161379</c:v>
                </c:pt>
                <c:pt idx="36">
                  <c:v>0.00554148367963</c:v>
                </c:pt>
                <c:pt idx="37">
                  <c:v>-0.0140571924691</c:v>
                </c:pt>
                <c:pt idx="38">
                  <c:v>-0.032331473902</c:v>
                </c:pt>
                <c:pt idx="39">
                  <c:v>-0.0492882330208</c:v>
                </c:pt>
                <c:pt idx="40">
                  <c:v>-0.06493956164</c:v>
                </c:pt>
                <c:pt idx="41">
                  <c:v>-0.0793023824017</c:v>
                </c:pt>
                <c:pt idx="42">
                  <c:v>-0.0923980644879</c:v>
                </c:pt>
                <c:pt idx="43">
                  <c:v>-0.104252045007</c:v>
                </c:pt>
                <c:pt idx="44">
                  <c:v>-0.114893457312</c:v>
                </c:pt>
                <c:pt idx="45">
                  <c:v>-0.124354767408</c:v>
                </c:pt>
                <c:pt idx="46">
                  <c:v>-0.13267141948</c:v>
                </c:pt>
                <c:pt idx="47">
                  <c:v>-0.139881491484</c:v>
                </c:pt>
                <c:pt idx="48">
                  <c:v>-0.146025361633</c:v>
                </c:pt>
                <c:pt idx="49">
                  <c:v>-0.151145386498</c:v>
                </c:pt>
                <c:pt idx="50">
                  <c:v>-0.155285591378</c:v>
                </c:pt>
                <c:pt idx="51">
                  <c:v>-0.158491373456</c:v>
                </c:pt>
                <c:pt idx="52">
                  <c:v>-0.160809218211</c:v>
                </c:pt>
                <c:pt idx="53">
                  <c:v>-0.162286429433</c:v>
                </c:pt>
                <c:pt idx="54">
                  <c:v>-0.162970873146</c:v>
                </c:pt>
                <c:pt idx="55">
                  <c:v>-0.162910735616</c:v>
                </c:pt>
                <c:pt idx="56">
                  <c:v>-0.162154295602</c:v>
                </c:pt>
                <c:pt idx="57">
                  <c:v>-0.160749710883</c:v>
                </c:pt>
                <c:pt idx="58">
                  <c:v>-0.158744819092</c:v>
                </c:pt>
                <c:pt idx="59">
                  <c:v>-0.15618695275</c:v>
                </c:pt>
                <c:pt idx="60">
                  <c:v>-0.153122768414</c:v>
                </c:pt>
                <c:pt idx="61">
                  <c:v>-0.149598089747</c:v>
                </c:pt>
                <c:pt idx="62">
                  <c:v>-0.145657764281</c:v>
                </c:pt>
                <c:pt idx="63">
                  <c:v>-0.141345533623</c:v>
                </c:pt>
                <c:pt idx="64">
                  <c:v>-0.136703916778</c:v>
                </c:pt>
                <c:pt idx="65">
                  <c:v>-0.131774106256</c:v>
                </c:pt>
                <c:pt idx="66">
                  <c:v>-0.126595876578</c:v>
                </c:pt>
                <c:pt idx="67">
                  <c:v>-0.121207504775</c:v>
                </c:pt>
                <c:pt idx="68">
                  <c:v>-0.115645702457</c:v>
                </c:pt>
                <c:pt idx="69">
                  <c:v>-0.109945558988</c:v>
                </c:pt>
                <c:pt idx="70">
                  <c:v>-0.104140495292</c:v>
                </c:pt>
                <c:pt idx="71">
                  <c:v>-0.0982622278193</c:v>
                </c:pt>
                <c:pt idx="72">
                  <c:v>-0.0923407421569</c:v>
                </c:pt>
                <c:pt idx="73">
                  <c:v>-0.0864042757794</c:v>
                </c:pt>
                <c:pt idx="74">
                  <c:v>-0.0804793094282</c:v>
                </c:pt>
                <c:pt idx="75">
                  <c:v>-0.074590566595</c:v>
                </c:pt>
                <c:pt idx="76">
                  <c:v>-0.0687610205929</c:v>
                </c:pt>
                <c:pt idx="77">
                  <c:v>-0.0630119086917</c:v>
                </c:pt>
                <c:pt idx="78">
                  <c:v>-0.0573627528048</c:v>
                </c:pt>
                <c:pt idx="79">
                  <c:v>-0.0518313862135</c:v>
                </c:pt>
                <c:pt idx="80">
                  <c:v>-0.046433985825</c:v>
                </c:pt>
                <c:pt idx="81">
                  <c:v>-0.0411851094704</c:v>
                </c:pt>
                <c:pt idx="82">
                  <c:v>-0.0360977377544</c:v>
                </c:pt>
                <c:pt idx="83">
                  <c:v>-0.0311833199858</c:v>
                </c:pt>
                <c:pt idx="84">
                  <c:v>-0.0264518237271</c:v>
                </c:pt>
                <c:pt idx="85">
                  <c:v>-0.0219117875162</c:v>
                </c:pt>
                <c:pt idx="86">
                  <c:v>-0.0175703763309</c:v>
                </c:pt>
                <c:pt idx="87">
                  <c:v>-0.0134334393792</c:v>
                </c:pt>
                <c:pt idx="88">
                  <c:v>-0.00950556981733</c:v>
                </c:pt>
                <c:pt idx="89">
                  <c:v>-0.00579016601565</c:v>
                </c:pt>
                <c:pt idx="90">
                  <c:v>-0.00228949400772</c:v>
                </c:pt>
                <c:pt idx="91">
                  <c:v>0.000995249221065</c:v>
                </c:pt>
                <c:pt idx="92">
                  <c:v>0.00406387193194</c:v>
                </c:pt>
                <c:pt idx="93">
                  <c:v>0.00691712362545</c:v>
                </c:pt>
                <c:pt idx="94">
                  <c:v>0.0095566311168</c:v>
                </c:pt>
                <c:pt idx="95">
                  <c:v>0.0119848349632</c:v>
                </c:pt>
                <c:pt idx="96">
                  <c:v>0.0142049264939</c:v>
                </c:pt>
                <c:pt idx="97">
                  <c:v>0.0162207856743</c:v>
                </c:pt>
                <c:pt idx="98">
                  <c:v>0.0180369200181</c:v>
                </c:pt>
                <c:pt idx="99">
                  <c:v>0.0196584047416</c:v>
                </c:pt>
                <c:pt idx="100">
                  <c:v>0.0210908243379</c:v>
                </c:pt>
                <c:pt idx="101">
                  <c:v>0.0223402157305</c:v>
                </c:pt>
                <c:pt idx="102">
                  <c:v>0.0234130131479</c:v>
                </c:pt>
                <c:pt idx="103">
                  <c:v>0.0243159948466</c:v>
                </c:pt>
                <c:pt idx="104">
                  <c:v>0.0250562317912</c:v>
                </c:pt>
                <c:pt idx="105">
                  <c:v>0.0256410383858</c:v>
                </c:pt>
                <c:pt idx="106">
                  <c:v>0.0260779253373</c:v>
                </c:pt>
                <c:pt idx="107">
                  <c:v>0.0263745547147</c:v>
                </c:pt>
                <c:pt idx="108">
                  <c:v>0.0265386972557</c:v>
                </c:pt>
                <c:pt idx="109">
                  <c:v>0.0265781919608</c:v>
                </c:pt>
                <c:pt idx="110">
                  <c:v>0.0265009079987</c:v>
                </c:pt>
                <c:pt idx="111">
                  <c:v>0.0263147089399</c:v>
                </c:pt>
                <c:pt idx="112">
                  <c:v>0.0260274193199</c:v>
                </c:pt>
                <c:pt idx="113">
                  <c:v>0.0256467935282</c:v>
                </c:pt>
                <c:pt idx="114">
                  <c:v>0.0251804870035</c:v>
                </c:pt>
                <c:pt idx="115">
                  <c:v>0.0246360297131</c:v>
                </c:pt>
                <c:pt idx="116">
                  <c:v>0.0240208018816</c:v>
                </c:pt>
                <c:pt idx="117">
                  <c:v>0.0233420119282</c:v>
                </c:pt>
                <c:pt idx="118">
                  <c:v>0.0226066765657</c:v>
                </c:pt>
                <c:pt idx="119">
                  <c:v>0.0218216030072</c:v>
                </c:pt>
                <c:pt idx="120">
                  <c:v>0.0209933732195</c:v>
                </c:pt>
                <c:pt idx="121">
                  <c:v>0.0201283301619</c:v>
                </c:pt>
                <c:pt idx="122">
                  <c:v>0.0192325659383</c:v>
                </c:pt>
                <c:pt idx="123">
                  <c:v>0.0183119117921</c:v>
                </c:pt>
                <c:pt idx="124">
                  <c:v>0.0173719298679</c:v>
                </c:pt>
                <c:pt idx="125">
                  <c:v>0.0164179066604</c:v>
                </c:pt>
                <c:pt idx="126">
                  <c:v>0.0154548480709</c:v>
                </c:pt>
                <c:pt idx="127">
                  <c:v>0.0144874759888</c:v>
                </c:pt>
                <c:pt idx="128">
                  <c:v>0.0135202263135</c:v>
                </c:pt>
                <c:pt idx="129">
                  <c:v>0.0125572483339</c:v>
                </c:pt>
                <c:pt idx="130">
                  <c:v>0.0116024053791</c:v>
                </c:pt>
                <c:pt idx="131">
                  <c:v>0.0106592766569</c:v>
                </c:pt>
                <c:pt idx="132">
                  <c:v>0.00973116019385</c:v>
                </c:pt>
                <c:pt idx="133">
                  <c:v>0.00882107679504</c:v>
                </c:pt>
                <c:pt idx="134">
                  <c:v>0.00793177493972</c:v>
                </c:pt>
                <c:pt idx="135">
                  <c:v>0.00706573653151</c:v>
                </c:pt>
                <c:pt idx="136">
                  <c:v>0.00622518342365</c:v>
                </c:pt>
                <c:pt idx="137">
                  <c:v>0.00541208464102</c:v>
                </c:pt>
                <c:pt idx="138">
                  <c:v>0.00462816422303</c:v>
                </c:pt>
                <c:pt idx="139">
                  <c:v>0.00387490961367</c:v>
                </c:pt>
                <c:pt idx="140">
                  <c:v>0.0031535805273</c:v>
                </c:pt>
                <c:pt idx="141">
                  <c:v>0.00246521822146</c:v>
                </c:pt>
                <c:pt idx="142">
                  <c:v>0.00181065511053</c:v>
                </c:pt>
                <c:pt idx="143">
                  <c:v>0.00119052465698</c:v>
                </c:pt>
                <c:pt idx="144">
                  <c:v>0.000605271479818</c:v>
                </c:pt>
                <c:pt idx="145">
                  <c:v>5.51616226941E-05</c:v>
                </c:pt>
                <c:pt idx="146">
                  <c:v>-0.00045970707265</c:v>
                </c:pt>
                <c:pt idx="147">
                  <c:v>-0.000939394539061</c:v>
                </c:pt>
                <c:pt idx="148">
                  <c:v>-0.00138410805103</c:v>
                </c:pt>
                <c:pt idx="149">
                  <c:v>-0.00179419183132</c:v>
                </c:pt>
                <c:pt idx="150">
                  <c:v>-0.00217011673933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Displacement (m)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Time (s)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1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3DBAB-53B4-4163-B2B2-126D95A66E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29976257c421d"/>
          <a:stretch xmlns:a="http://schemas.openxmlformats.org/drawingml/2006/main"/>
        </p:blipFill>
        <p:spPr>
          <a:xfrm xmlns:a="http://schemas.openxmlformats.org/drawingml/2006/main">
            <a:off x="688181" y="2000250"/>
            <a:ext cx="5900738" cy="3933825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0035AD6-AACB-44BB-B898-A29C6D62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352550"/>
            <a:ext cx="4476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برنامه‌نویسی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متلب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CAB85F6-AC08-4212-B553-B7B54A38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143250"/>
            <a:ext cx="4476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ویژه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مهندسی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3FE34AC-B5E4-43D5-A642-1CA6C1EB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38150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تمرین‌ها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56D43DA-2D93-4F34-89B0-C00593BB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4292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EFCF5AD0-8434-4DA0-860F-8BA8706E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0275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BFF85B82-1366-468C-8911-DDB6CA5C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565612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019F9954-61CA-453A-B580-2E1CFE1F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سرفصل‌های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74E3D11-B729-4A38-860D-1FF239C2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‎1.‎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محیط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محاسبات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پایه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‎2.‎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جبر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‎3.‎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منطق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توابع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‎4.‎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‎5.‎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روش‌های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‎6.‎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کیفیت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کد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1BAA2C8-3054-475F-96AB-895C1406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940892A-0DED-4B3E-AB0A-F4022274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436972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3D522-6572-4BE8-B166-F929D6D88F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d8fd89f374300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38517D6-9A75-4121-8817-BED23097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محیط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محاسبات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پایه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FDC5A37-9FDF-453A-9CC4-0F86220F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‎1‎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DBD9BAB-FCB1-4451-BF8C-15F4C093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3B780681-75C6-4653-81C8-BCDA000F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AF7B5A3C-667E-4C6F-9044-BE8C73C1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A0A97273-851D-4B65-B9F6-C2D128750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656806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C36F8C94-8BD0-4247-9CAA-B177F8A2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پیش‌نیازها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95747F2-ED2A-4095-81D0-02A0C620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آغاز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مدل‌سازی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می‌رسد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پیش‌نیاز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ریاضی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دبیرستان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آشنایی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مشتق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انتگرال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اصلی،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کافی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جعبه‌ابزار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394B85F-D021-40CA-BC99-CECA65E9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CAEE72F-042C-437C-A4BE-B5642141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73756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A7F0644A-5ACD-4BF9-954B-560BD11E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‎Command Window‎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‎Workspace‎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‎Editor‎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75370E3-53D8-4E98-8339-75E3ADDA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‎Command Window‎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سریع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دستور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‎Workspace‎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مقدار،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نشان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‎Editor‎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ذخیره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برنامه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‎.m‎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جست‌وجوی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باشد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7ABD0CE-FD45-4E7F-B456-3F7783D6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DE5FB78-9A34-4CD7-8F72-0F617E45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448411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BD092308-62F3-414B-8ED9-8CEBE49A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واحدها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اعداد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54A9037-8A6A-4D5F-B9D2-EB6CEF29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محاسبات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مهندسی،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نوشتن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مبناست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ولت،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آمپر،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اهم،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نیوتن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‎format‎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عدد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ذخیره‌شده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‎format short‎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‎long‎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عوض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نمی‌شود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F4EBA9A-9523-4079-B357-271A8FD7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401679D-821A-4EF7-BAE7-9DF5C030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444439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087889AA-064D-4AEC-AE55-997091B1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نام‌گذاری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D675519-FE20-44E4-9237-5B4BE019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حرف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شروع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داخلی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نگذارید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‎class‎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‎size‎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گزارش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 whos‎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فهرست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موجود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نشان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مقادیر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فیزیکی،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مانند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‎voltage_V‎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‎time_s‎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خواندن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آسان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153758B-DB67-494A-84C7-1C38D490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77A30F9-3362-4C30-9856-C9E3E14A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656721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B97D9DE-427B-4BA7-8B14-616610C3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قانون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2C5CAF8-1A09-4ED0-BB1D-461620AA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مقاومت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متصل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E766EB0-2AB8-4253-A1F2-F607E1B6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V = 24; R = 12;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V/R;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 = V*i;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fprintf('I = %.2f A\nP = %.2f W\n',i,P);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assert(i == 2 &amp;&amp; P == 48);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8AECA42-AF7C-4D63-BA58-3D2F653C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EFAE969-03E9-4D7D-90AE-27912591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20601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8FCD145-C960-4F1F-B725-279A6704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قانون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819293F-48B3-4F3A-8079-36198B3D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‪I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2.00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A‬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‪P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48.00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W‬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ED279AA-8CE4-4D3F-818A-988613E5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تقسیم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مقاومت،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حاصل‌ضرب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می‌آید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علامت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‎=‎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انتساب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1B8FE23-9917-4938-80FF-C63CD172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E72C4EF-D5E4-42AA-A2FF-85AEC5C3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335504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C1D28-D521-45F4-934D-4715BFB5A1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91825f4074f93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F06DF91-91BD-4D3A-BA9B-B514824B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جبر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F861086-8328-4D2E-BCB6-05B988F5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‎2‎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7D5BF8C-2BF7-4B0D-A1E1-4957C799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946F5A1-5635-4998-92EC-4456C1BF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2B9D7365-5B4F-48E9-BBAF-1337773C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D0053C5E-9F5B-4DF5-9121-F3588D20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267266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34BA5684-65A9-4F09-B3C3-3E40B36C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سطری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ستونی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61FCE00-9E27-4ECF-AD15-018C27BE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‎[1 2 3]‎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سطری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 [1;2;3]‎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ستونی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ضرب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ماتریسی،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ستون‌های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عامل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سطرهای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عامل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‎transpose‎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عملگر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نقطه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کوتیشن،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ترانهاده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مزدوج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می‌سازد؛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کوتیشن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تنها،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مختلط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مزدوج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7E3E51D-AB73-48F9-B29B-2316E0C5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F732539-92B4-44F0-8AA4-DADA7AAA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325854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B2772F49-F19B-4F31-8C47-DB70ECBB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اندیس‌گذاری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منطقی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6CDBF77-6D8F-4A8F-AD08-7C78787C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منطقی،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اعضایی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برقرار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‎numel‎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اعضا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‎size‎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راستا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گزارش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انتساب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بخش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سازگاری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سمت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بخش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انتخاب‌شده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89D8A3F-8A71-47E2-8294-FB6A86F2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137BD81-9D8A-42CD-81E2-8CEFA897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02676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A585C8FF-DE47-4AE6-BADE-72F8E1AC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مقاومت‌های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موازی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AD23024-74ED-4AC4-BCD9-33468840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مقاومت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موازی‌اند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مقاومت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معادل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E760611-B4C5-4A48-85DA-02903FD1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 = [6 3];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Req = 1/sum(1./R);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Ibranch = 12./R;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Itotal = sum(Ibranch);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disp(Req); disp(Ibranch); disp(Itotal);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assert(abs(Req-2)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AB16BC2-A39E-40AD-8ED2-9644F782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E1F9A523-204F-4E4E-9C2C-AA4C6585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941817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22F65B3-2052-4D3B-ABF2-A5856276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مقاومت‌های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موازی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09576A2-E635-4045-BE29-92DC13F1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مقاومت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معادل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شاخه‌ها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کل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۶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94BB5A0-4B6F-4EBA-B03A-A57FCA3B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‎./‎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تقسیم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نوشتن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‎1/R‎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به‌جای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‎1./R‎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معنای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متفاوتی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0B15220-0BA7-4EEB-8481-0247E315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BAEA5F7-6CF5-4274-92EF-FF43AD5D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078558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F041208-0BC8-400B-A97C-EAE3DA52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27850A8-2B5B-496E-9F5B-B51931C7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شتاب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مجذور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سکون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مکان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F8F5521-AA83-4F3E-9D33-3EBF1000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0:1:3;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2; x0 = 0; v0 = 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 = x0 + v0*t + 0.5*a*t.^2;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disp(x);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assert(isequal(x,[0 1 4 9]));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4FD2351-136B-4B41-8E46-E3B0453A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9DF5BAE-F7BB-440D-8188-1C56FCD6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9428264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9D9F682-C739-4DDB-ADB2-060EFA2A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6E55252-E722-4563-B55B-F8431034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‪x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[0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1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4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9]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m‬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92DBDDE-F81E-4D59-907A-B55F426B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‎.^‎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می‌سازد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C89B101-B29B-48DD-8882-3C64DA04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57A8295-9769-4D73-B5B4-AC88B1DC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10355728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A0A47D0-FA1C-49C9-AD12-EA01E76E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اندیس‌گذاری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F6BD8B7-C2B6-4F88-9187-7DBDC7EF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عنصر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سطر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سوم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مجموع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سطر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4F0BFF6-F88E-4A84-B6AA-67D22F29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[1 2 3; 4 5 6];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value = A(2,3);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rowsum = sum(A,2);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column = A(:,2);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disp(value); disp(rowsum); disp(column);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assert(value == 6);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D2FC8BF-F543-47EF-9B1E-36D68063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405B6A4-C774-45B8-8BC8-95CA6F42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0487475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9BD0E11-5B4F-42FC-99E6-D8C51F48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اندیس‌گذاری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E49C99C-0CA0-49D8-B2FE-FF27EB20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عنصر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۶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مجموع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سطرها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[6; 15]‎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دوم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[2; 5]‎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0B8016B9-1EE5-4615-9924-B514FC8E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اندیس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دونقطه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‎A(:,2)‎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سطرها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9BB8893-B7D7-4C34-BB1A-D155DDC3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B4FD253-9D39-4F48-B4B1-12EB76265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8632917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8EFCCC5C-C856-4BED-964E-CB718C11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امپدانس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مختلط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‎RL‎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0C29C6C-C2AF-4282-900D-A8C51434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فرکانس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زاویه‌ای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۱۰۰۰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رادیان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‎R=10‎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‎L=10‎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میلی‌هانری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دامنه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امپدانس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بیابید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B90A8D3-73C1-4C02-B5C1-D0EB01E0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 = 10; L = 0.01; w = 1000;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Z = R + 1i*w*L;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magZ = abs(Z);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phaseDeg = angle(Z)*180/pi;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disp(Z); disp([magZ phaseDeg]);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6F814A8-97F2-4360-8CBB-92A2A3FD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D4905B9-E542-46B6-AE46-F7B7FCE4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9995849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15375C16-9C4D-4264-B61F-8717F707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امپدانس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مختلط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‎RL‎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939929A-A894-4B66-911D-521D3091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‪Z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10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+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10i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ohm‬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دامنه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14.1421 ohm‎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‎= 45 deg‎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931BA6E-E486-444B-8F5D-9A490F31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‎1i‎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موهومی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می‌بریم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احتمالی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‎i‎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خراب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angle‎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رادیان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86103F3-5140-45CD-8AAA-54092BC9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A02FF4B-2B7F-4807-92AC-5B00AD4E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97841965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CE7808E-2386-407C-8669-1B961B78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دستگاه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309F3DF-8E68-40ED-B684-0C72600E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دستگاه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‎3x+y=9‎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‎x+2y=8‎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معکوس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صریح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80974F5-4CF8-4C7F-9EAC-E5BDDCFE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[3 1; 1 2]; b = [9; 8];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 = A\b;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residual = norm(A*x-b);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disp(x); disp(residual);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assert(residual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CCB6145-75D2-42A1-A3A4-7B08CF57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DCF11B7-E871-4D45-B0FA-60B826FC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4350965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2C6634F-1EAB-49F0-8C00-E1DAFE4F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دستگاه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6921C59-3FF6-4654-AAE4-79F27B40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‎x = [2; 3]‎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باقیمانده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گرد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2D0FB63-EEB8-440B-840B-C3AA3841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عملگر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‎\‎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دستگاه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norm(A*x-b)‎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میزان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سازگاری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جواب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معادلات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8538DB8-CF99-4D1C-9580-BE282DF2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FFA13BB-0EEB-4BCD-AE24-1888BB04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40786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805278-9E81-4CA4-9311-F862E2489A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d3ac32fff426e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FDD03A5-FBB2-4243-B499-E3D053A8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منطق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توابع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DF92160-F296-4776-BA40-77FA28FC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‎3‎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EEB87AD-CAC6-485B-812F-84D6B761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613A24E-B3B6-45E0-A88F-3F18516E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587752DD-4BC6-4A1B-BA91-4B4C3B28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EB9CA08-0E35-4A86-97C2-38C9879A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257543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01421D53-80CB-4EE1-9BB6-3186150C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اسکریپت،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دامنه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8460F8D-8A45-4999-923A-B214F328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اسکریپت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فضای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فراخواننده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ایجاد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اصلی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وابستگی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پنهان،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بازاستفاده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دشوار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2341879-5742-42C5-9ED4-71E12C4A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1BB4CBA-EF24-450B-9503-A316131F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71698613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9C2A698C-0C7F-49A8-888E-D3DD6932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شرط،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پایان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1BB2339-9A8B-4395-92FC-D000BC53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‎if‎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انجام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‎for‎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شمارش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مجموعه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‎while‎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برقراری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‎end‎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پایان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می‌یابد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همگرایی،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سقف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لازم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ADD7698-2D44-476E-AF6D-1D34438D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642F014-F349-4D6A-AB34-7656C098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9664347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B459E29-9147-409E-A530-D64CED57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تشخیص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اضافه‌جریان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F43F15D-66CA-46F2-A02A-47FCEDE1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‎[2, 5, 8]‎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هستند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هشدار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مناسب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چاپ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73205FE-150B-4670-AC53-6905CA84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current = [2 5 8]; limit = 6;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over = current &gt; limit;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if any(over)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disp('Overcurrent detected');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else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disp('Current within limit');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disp(current(over));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4835FDD-3CF3-4445-BAFB-B44232F53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E84194C7-1927-47FF-A572-85843830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5430937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DAFB5B3-9C6F-4F90-A9B6-E6A6318B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تشخیص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اضافه‌جریان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E365EC2-AE54-4B78-AEFD-91F4FC3C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منطقی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[0, 0, 1]‎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هشدار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۸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0CAAA26-9F55-44A7-BBE8-977726824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‎if‎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اسکالر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می‌خواهد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any‎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چندنمونه‌ای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تصمیم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درباره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وجود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اضافه‌جریان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86B43DE-55FD-49D4-B897-79D71786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2D5B471-75C4-4BC6-B2BB-EBF83F05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63811516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BB5BF8E-8CBA-408C-BBB6-F18A9867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پیش‌اختصاص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5182A72-BC36-4457-9FA3-7B71BFDB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مجموع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اعداد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0F2CFD0-FC10-4018-BE4E-B530781E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values = zeros(1,5);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for k = 1:5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values(k) = k^2;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total1 = sum(values);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total2 = sum((1:5).^2);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disp([total1 total2]);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assert(total1 == 55 &amp;&amp; total2 == 55);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BB8B06F-D49D-4535-898E-400FA983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E21D86A-21B1-4D9B-91DA-D2BAF527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9467783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F236C6F-F0C6-47E9-9031-147A3C58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پیش‌اختصاص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E72E668-9982-4749-A605-915FABBB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۵۵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30F2576-5CC1-4EAD-9B24-B0BDC9D5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پیش‌اختصاص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بزرگ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تدریجی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جلوگیری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مسئله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کوتاه‌تر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اما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ابزار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معتبر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برنامه‌نویسی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DEE5078-0E2E-4666-BAF8-A89CD964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273B793-CBEC-48EA-ABB8-45EE4D1E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76771353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2FE3636-B936-47BE-908F-D4BC6B86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همگرایی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‎while‎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E157F88-385B-4484-BFD0-7716E498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نیوتن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ریشه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نزدیک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توقف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سقف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داشته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E1FF9AF-83D7-485E-87D7-AFAC15D83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 = 1; err = Inf; count = 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while err &gt; 1e-10 &amp;&amp; count &lt; 50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next = 0.5*(x + 2/x);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err = abs(next-x);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x = next; count = count+1;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disp(x); disp(count);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assert(abs(x-sqrt(2)) &lt; 1e-10);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7E448A6-00E6-4AF6-8BCD-48193E0C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995D7A0-ED4F-458A-861E-03484B6A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10951815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D5BBAE3-CC4F-479A-BB14-1BA7F652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همگرایی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‎while‎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F8DA5EC-90E9-4FC0-BDD7-3C266EB5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‪x‬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‪1.41421356237‬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‎x=1‎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برقرار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CD623B0-375E-48F7-81DD-FC893198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ترکیب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سقف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بی‌پایان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جلوگیری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باقیمانده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کامل‌تر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C38D6CA-0B42-409F-B7B5-A3E60F37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3274571-53CA-45B6-B289-96289EC5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2568236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1F91E45-EA54-4DE9-9943-31C5ECCF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‎RMS‎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4BBD740-D97A-4B9E-8E98-D9A12472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‎RMS‎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بنویسید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‎[3,4]‎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آزمایش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سطری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بپذیرد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504AA9A-466E-42EE-A73E-F8E52781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Save as rms_basic.m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function r = rms_basic(x)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validateattributes(x,{'numeric'},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{'vector','nonempty','finite'});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r = sqrt(mean(abs(x(:)).^2));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Call in Command Window: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r = rms_basic([3 4]);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C8259BC-3AD4-46F2-857A-595BDA80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BA25323-9B3D-4D27-8E28-9BEAAA15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95421159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7FC705D7-AA97-40EE-B815-47742AD6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‎RMS‎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F2CF0B3-3B6C-4E68-B8A0-6506016B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‪r‬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‪3.535533906‬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5D7E144-BB17-4FA9-85B5-1DAEAC99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‎x(:)‎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شکل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abs‎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باعث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تعریف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مختلط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نیز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بماند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9C714A3-D9DB-4F99-B8B4-502EDDCA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5272EE0-3BA7-4406-B61B-E9C55D61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53041402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8AACD-7135-4B00-AD60-25D446C265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9474bb79a432d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443A8CEF-9D29-4A59-9309-3EB0714F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F57AB79-4941-4132-8DA0-E424D926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‎4‎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6083FF7-09B6-4559-AA32-ED18644E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61763DE-B25A-4BB9-96C4-205B4ADB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D5E7CF69-78F2-4DC8-A88F-84B5F9A0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25A77D86-D8E7-4F3D-B632-C26B8AC5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56763863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69D5173-4E28-4E7E-A702-FD58C13B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ساختار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حسگر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22CCBE0-DA31-49D0-9B1E-0914CBEC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ارتعاش،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ساختار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9C4CAA0-B396-4651-A8C4-8B9B8277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sensor.name = 'Motor_A';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sensor.fs = 1000;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sensor.samples = zeros(1,2500);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duration = numel(sensor.samples)/sensor.fs;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disp(sensor.name); disp(duration);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FD794CF-06C5-498D-AD7B-3E550428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191E54B-3598-4FE8-9834-A70598DE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361933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14E7ED9-9E51-4A6D-86A3-3C9D5256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ساختار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حسگر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6A1537F-A3F7-4F46-86C5-9F866FC2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Motor_A‎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مدت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2.5‎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633C176-731C-4D8E-A13D-00C0C896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‎N/fs‎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پنجره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فاصله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شبکه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یکنواخت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‎(N-1)/fs‎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C49A085-CCFF-4B96-8193-9D4F9A39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58E7B10-2512-4EFB-AE3D-FED59987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91090236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0EBAD3E-ECD1-4B1D-8A16-EE4A7166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جدول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‎CSV‎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2B6DE5B-2A59-456F-A69C-9F988A94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ذخیره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دوباره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بخوانید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E4D2AFE-103A-4291-89B8-B818D717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table([0;1],[2;4],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'VariableNames',{'Time_s','Voltage_V'});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writetable(T,'samples.csv');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U = readtable('samples.csv');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meanVoltage = mean(U.Voltage_V);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disp(meanVoltage);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assert(height(U) == 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8CC0909-0018-40C3-96FD-F1F152D3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6A95205-72A2-46D4-8197-EA019C52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07170331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7C6AC58-6310-4D53-94B1-55CA9F26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جدول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‎CSV‎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2CEE13C-FD28-4AF7-8294-F53430C3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ولت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‎samples.csv‎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شامل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سطر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9B4C75A-5AB3-4089-B450-3BACB6FD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ذخیره،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پوشه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است؛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برنامه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مجوز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نوشتن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B56AC4D-5772-4FD9-9497-EE1FAE00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6278137-4457-42E7-BAB2-09DD666E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64756987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D1A9697-9DEC-4E1B-ACCE-A5071AD6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شارژ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D7B223E-516E-4808-B8E4-FC7EA438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کیلو‌اهم،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‎C=100‎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میکروفاراد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رسم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851FF88-A9F9-4107-BB9B-8814D263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 = 1000; C = 100e-6; Vin = 5;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tau = R*C;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linspace(0,5*tau,501);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v = Vin*(1-exp(-t/tau));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plot(t,v,'LineWidth',1.5); grid on;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xlabel('Time (s)'); ylabel('Voltage (V)');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fprintf('v(tau) = %.6f V\n',Vin*(1-exp(-1)));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37600B1-381D-4DAC-9F88-212F79455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97E4577-620E-4D13-A9A7-C889A129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94847330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50C3627-1BAE-4360-B588-FFB8A3D6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شارژ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49BB345-5EF7-4A55-9486-AF4B8421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0.1‎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‪v(τ)‬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‪3.160603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V‬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‪v(5τ)‬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‪4.966310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V‬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B0B4DEA-92A5-4C2E-BA4F-E6DB39C8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محورها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داشته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شکل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می‌آید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5D6A8CA-7A86-49B9-B4E5-7B3DC8CF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EB00D8F-40B2-45D5-92A3-FD963358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92096826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E9E4667-18C5-41E6-8961-7F50C0A9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DBA6589D-F832-4AB4-BFCE-40F037D6246A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ba2e6168e0e4c60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A726C88-8B68-4CD4-B54D-428FA7B7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8F53523-F8B1-4BB2-B0C3-5C1CAF16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1DE2CF6-46E1-4795-9399-AB309CFB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68027525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94CD028-F6D9-4622-848B-0B03003B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طیف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نمونه‌برداری‌شده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53B6C6B-EEB5-4BAF-A295-4ECEA6EE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فرکانس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سینوس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هرتز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۱۰۰۰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‎fs=1000‎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هرتز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59FDC17-72F8-4693-A91E-D01141E3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fs = 1000; N = 1000;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(0:N-1)/fs;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 = sin(2*pi*50*t);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Y = fft(x);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abs(Y(1:N/2+1))/N;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A(2:end-1) = 2*A(2:end-1);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 = (0:N/2)*fs/N;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[peak,index] = max(A);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disp([f(index) peak]);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C2DDB62-8B1A-48F9-8FAE-969572E7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5E23602-2093-478D-9F60-E69E591F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35294923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6C0AE32-199F-48CD-B08E-35FD967C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طیف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نمونه‌برداری‌شده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050021D-234A-4D9C-B6AD-E3137CB0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قله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هرتز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دامنه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طیف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یک‌طرفه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B00952D-759E-4829-8FB8-B4071E0B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دقت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شبکه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فرکانسی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‎fs/N‎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خانه‌های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داخلی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یک‌طرفه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انجام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نایکوئیست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DD99582-507B-4835-8917-85658641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D76F0AA-AFC2-48CA-8563-4E078561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79026898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B201AD4-8FFA-43ED-AF7B-CE05CF87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1721CE31-094C-4DE2-8B80-34DDD04116C7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dedd5c316b847b5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21C9EDC-64FA-41F4-9C9A-CAF3C971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527CB7F-A81C-436F-A8FE-4600B308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692C0B3-7FA0-4B41-9C76-67962635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652957753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B7BDE-0DCB-4201-A568-3761B89FCF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758e0e722b4907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357AFAC-3590-4D4F-A063-161DDC38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روش‌های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94FEB97-4AF6-47B3-A541-30633A9F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‎5‎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2708179-790E-4BE1-BE19-DBA19307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1B04EB7-EED4-4C37-A455-4B791B1D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CDBAEDC2-A4D6-4DCF-8ED6-AF6C5706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3CC8D2B-FC36-4C37-8721-B5D623C5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0021376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21364E55-B340-44BB-AB89-2585CBD65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اعتماد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0DAC69C-9C8A-423F-A205-74B3C67C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ابتدا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معلوم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باقیمانده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همگرایی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تلرانس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شبکه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اعتبار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کمک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اما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درستی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9C3E791-B6B0-42C7-A419-F81AF05B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77F6D30-756C-46E9-A6E8-25F89EF7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72768242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5FBA794-2FC0-4881-BFC2-094CE0A9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درون‌یابی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کالیبراسیون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2104C2F-85C4-44ED-A8E5-F62C9494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۰،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به‌ترتیب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۰،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درون‌یابی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بیابید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99667F8-2327-4617-A93F-0130D305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temperature = [0 10 20];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voltage = [0 1 2];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estimate = interp1(temperature,voltage,15,'linear');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disp(estimate);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assert(abs(estimate-1.5)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1112EF2-0F05-43DB-840A-4819278F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436BDEC-5E1F-49E5-B66C-050C2479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80658966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752780FA-B86E-45F4-BEC4-C9E9ADC8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درون‌یابی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کالیبراسیون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9729540-1098-432D-BFF8-E1D7C60C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en-US">
                <a:latin typeface="Consolas"/>
                <a:ea typeface="Consolas"/>
                <a:cs typeface="Consolas"/>
                <a:rtl val="0"/>
              </a:rPr>
              <a:t xml:space="preserve">‎1.5‎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ولت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1B6C4BF-739B-4402-A033-FD9512F0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درون‌یابی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داده‌هاست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برون‌یابی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بیرون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اضافی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درباره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9FB59DA-3C1B-4942-9835-BF16ABC7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A84DC63-E2E2-4505-9710-8EA66DC7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68293025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8559576D-EA9B-4295-9E84-3B42CE52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برازش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قانون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هوک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D0CD3BF-7420-4811-ACB7-A2DDECF9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جابجایی‌های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‎[0,1,2]‎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میلی‌متر،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نیروهای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‎[0,10,20]‎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نیوتن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داده‌اند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سختی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برحسب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‎N/m‎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برآورد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1A30538-DE63-4206-A531-39CA5092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 = [0 1 2]*1e-3;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 = [0 10 20];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 = polyfit(x,F,1);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k = p(1); offset = p(2);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disp([k offset]);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assert(abs(k-10000) &lt; 1e-8);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3432DA1-AD6B-4F7F-A1CB-BAE33501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8583155-9C52-458D-954D-2B21A886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400815199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E17ED4A-9A66-42E5-A40C-1ABF1EC6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برازش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قانون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هوک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F3AD279-7F14-405D-BD03-FB217617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سختی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10000 N/m‎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عرض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مبدأ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گرد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C1D6B69-AD29-40DE-879C-9023C6CE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میلی‌متر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برازش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ضروری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واحدگذاری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درست،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تفسیر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نادرست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0DBC432-C82C-4D40-99F5-8C79D8BD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247619D-E359-4C2A-813E-1EAAEABB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687304630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75940097-6DBB-4350-BB9B-13356523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ریشه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غیرخطی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6752B4E-D860-442B-BD8E-595A8F08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ریشه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‎cos(x)-x‎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56179F3-DD2A-4F40-A079-4A2DC921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fun = @(x) cos(x)-x;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root = fzero(fun,[0 1]);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residual = abs(fun(root));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disp(root); disp(residual);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assert(residual &lt; 1e-10);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5304268-85A5-43D0-BF01-59E1D100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3DFC034B-6C31-4342-918C-A9410C8B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08565839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CF9DC84-CE12-436B-959A-CC7B2557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ریشه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غیرخطی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7047FEC-B070-4060-8CED-A2913D33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‪x‬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‪0.7390851332‬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FB2BD6E-7481-480C-A994-617B4B1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ناشناس،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حل‌کننده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علامت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وجود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بودن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باقیمانده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73BC92D-C623-466D-ABC7-4310B9C1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175A13B-EB2C-48A6-AF44-9A36830A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398891926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DADDE0F-9AA4-42A5-81E5-ACCC0827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انتگرال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انرژی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E7CAC0C-2A37-4341-8F6E-19D0B098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‎P(t)=2t‎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انرژی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انتگرال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فرمول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بیابید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C1387CF-3628-45E1-8326-D4705945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 = @(t) 2*t;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 = integral(P,0,3);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reference = 3^2;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disp([E reference]);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assert(abs(E-reference) &lt; 1e-10);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EB80520-F7F7-4FD3-A3BC-AAB2AA7E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81C8ABC-E120-45CE-9270-E229C38A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512293609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93F5F9E-8908-44A0-8A19-C160E65E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انتگرال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انرژی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420AB28-EDF5-4795-8BB5-9F4A121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۹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ژول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0B8924E-79B9-482E-9503-DF80C782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انتگرال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نسبت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انرژی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مناسب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02004D8-F2D0-485B-9407-766DE60A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D727A74-0118-47EB-90A9-11A81C2A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577218902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37943E6-EE70-4B22-8834-7DB77BB7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دیفرانسیل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7005A50-B304-4CAF-8ABE-CFAD4F4E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‎dv/dt=(5-v)/0.1‎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890C865-868F-4207-8824-DCB2DE77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tau = 0.1; Vin = 5;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rhs = @(t,v) (Vin-v)/tau;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opts = odeset('RelTol',1e-8,'AbsTol',1e-10);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[t,v] = ode45(rhs,[0 0.5],0,opts);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 = Vin*(1-exp(-t/tau));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maxError = max(abs(v-ref));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plot(t,v,t,ref,'--'); grid on;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disp(maxError);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E340CD1-EFC6-458E-B9CB-8631EEC4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4F15FDD-5516-4476-9F94-30889F22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146889335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3C8EB5E-154D-441F-8313-8CC5FF51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دیفرانسیل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3F87318-D0A5-4F1B-977B-CA871CA6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‪v(0.5)‬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‪4.966310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V‬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اختلاف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حل‌کننده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F242D7B-D1F5-49C3-8060-CEAFD7A1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‎ode45‎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تطبیقی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دقیق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نسخه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تنظیمات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وابسته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است؛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اسلاید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اندازه‌گیری‌نشده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اعلام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0C0A9CF-C6E5-4F7D-8720-A5F9B0FA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E77D3C7-EDED-48CB-B006-1DF3AD3B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1605544818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85CC7-7886-416B-A5A2-3A040A4018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0a185091047a2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2CC429D-C9C1-4B3C-AAA0-D8C836DD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کیفیت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کد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BF04D6F-24F0-46DE-9011-0700484E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‎6‎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4D9AA42-F20C-47EC-8FC3-24020C51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8F4B2DF-87C9-42DD-AD0F-110597C4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C9E2A66B-D4B7-46D5-8B66-4E58383A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66F77144-E4AD-4C19-AA57-26F0BB83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002537944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B3E92BDD-EDBE-4E75-8B3B-11F5B310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عیب‌یابی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‎breakpoint‎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8D1FED1-361F-4C65-8E05-FC780D5F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نقطه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توقف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دستور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مشکوک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قرار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مقدار،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‎class‎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‎size‎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متغیرها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لحظه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بازتولید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اصلاح،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اضافه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آشکار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4E899C4-8EDC-4180-9211-BF1BEAB7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8623E67-D50F-4E2C-8C99-CD51B6B6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065980206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EF232023-9F80-4BE7-B8F7-3CDE57D3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شیءگرایی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رابط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گرافیکی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625EBB2-E260-40DA-9178-B0C6D696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‎classdef‎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مرتبط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کلاس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می‌رود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‎App Designer‎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طراحی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رابط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‎callback‎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مناسب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پیشرفته،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ابتدا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قابل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سپس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رابط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کلاس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متصل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1AED108-18BA-4B06-85C0-5C979694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65567BB-5BCA-4677-831E-3D969B4B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733209286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31AA14B2-1688-466F-BF22-1088F708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99FC4EB-312B-447A-B97E-8C935740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تحلیل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موتور،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‎RMS‎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طیف،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همراه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گزارش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واحدها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جرم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فنر،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میرایی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ترکیب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‎RMS‎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‎FFT‎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مکانیکی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‎ζ=0.5.‎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تحویل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شامل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معیار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4F7D40F-5823-4360-8EE4-BE0922EC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9B5888A-16CD-4979-A31C-0B59369B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1624663017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DCC2CBFB-CAA6-430C-955F-C3585E67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بردارسازی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کارایی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35E2D7D-B384-487C-A08E-524791C3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عملیات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اعضای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نوشتن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عضو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معمولاً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خواناتر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حافظه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اختصاص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مرتبط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کاربرد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‎timeit‎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بگیرید؛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کوتاه‌تر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شدن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به‌تنهایی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اثبات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سرعت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بیشتر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A644A57-1526-4673-98D6-1136C924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4EE2AD8-592F-4E5B-9AAB-9D9EE615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67549843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A6692A63-DE5C-46AC-9B9D-6C0265B4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جرم،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میرایی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5AE3D0E-4CA2-4D22-BBF7-2D4CA2D1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‎m=1‎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‎c=2‎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‎k=4‎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‎x(0)=1‎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‎v(0)=0‎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8E1B297-BF2E-4362-884C-E8831D4E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 = 1; c = 2; k = 4;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rhs = @(t,z) [z(2);(-c*z(2)-k*z(1))/m];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[t,z] = ode45(rhs,[0 5],[1;0]);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plot(t,z(:,1),'LineWidth',1.5); grid on;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xlabel('Time (s)'); ylabel('Displacement (m)');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wn = sqrt(k/m); zeta = c/(2*sqrt(k*m));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disp([wn zeta]);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A5A36E9-B6FD-4804-841E-22D7AECC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8137F94-6F7E-4C59-A9AA-376EC700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703318978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D3C43B0-9330-4CE5-BCBD-95D190B6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جرم،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میرایی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3022037-64D8-4DB1-99B0-F8E3B865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‪ωn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2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rad/s‬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‪ζ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0.5‬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کم‌میرایی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دامنه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کاهشی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D6ECB3F-FF0C-4E57-A8C6-6C690E62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حالت،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مکان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سرعت‌اند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میرایی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سختی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به‌ترتیب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‎kg‎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‎N.s/m‎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‎N/m‎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هستند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6D44F8F-32D6-4C65-A4A4-0584BC5E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90F20A6-1497-4D02-8D0E-B6AC7E2E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989912045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98F36C6-148F-4C31-AA97-C05EE07A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553931AB-78AE-400A-8C8B-13A6FBC862B3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4a98a7789c14cd6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A82A8BA-7D4E-4F85-A619-C28535B2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753E808-61E6-4A43-8499-FC4F2493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A8205AE-90BF-4421-A4F0-05F77791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707581418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C93C7C8-8A7E-4C3E-8255-BAB4868E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بهینه‌سازی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تک‌متغیره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885FC57-359A-4394-96E4-77701ABE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‎u‎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چهار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طوری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‎(u-2)^2+1‎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کمینه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F4F9598-67C5-44C1-8F62-F707C503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cost = @(u) (u-2).^2+1;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[u,J] = fminbnd(cost,0,4);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disp([u J]);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assert(abs(u-2) &lt; 1e-4);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FDAC38D-E8D2-487F-B54E-7E1C2B8BA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7E06833-97B6-41B1-9083-A68EE6BA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009443520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BF8CF2C-2E8E-4CFC-8729-F39E14DF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بهینه‌سازی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تک‌متغیره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C02B96D-772F-4556-9971-B44ACA75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‪u‬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‪2‬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‪J‬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≈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‪1‬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34D09E5-9765-4376-A28A-F6E45A2B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مسئله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طراحی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حدود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هزینه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0F1ECF1-A1AD-4F83-A41F-36D5AAA0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4050371-21FA-4780-93D5-903C8200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548651373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889204E-0C5B-4032-B82C-3170386B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مدیریت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B521A16-CB10-44F2-A135-56B49431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نامعتبر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مقاومت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معتبر،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6160620-EA6D-424B-8A54-05737093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Save as safe_current.m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function i = safe_current(V,R)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validateattributes(R,{'numeric'},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{'scalar','real','finite','positive'});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i = V/R;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Test valid input: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assert(safe_current(24,12) == 2)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safe_current(24,0) must raise an error.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DC91AEA-A786-437D-9B8F-29343036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EDC4E51F-D7B3-4250-B63D-7CC2058B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208973345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DC1AA2A-24AF-4C4F-B978-65191580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مدیریت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0E836A2-FECF-4E58-B1ED-CDFB28FC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‎(24,12)‎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آمپر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‎R=0‎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اعتبارسنجی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ایجاد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21B2CE4-84CF-4F0B-B4A4-840F3C14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معمولی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پوشش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منفی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‎NaN‎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مطابق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قرارداد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9B19EA3-9013-4460-AE5B-00A29CBD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5F74D70-BC3E-44E7-937E-F36197C4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454834543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E0525572-1200-4452-A8FD-72ABF6CD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4F0BB17-57D3-4C62-A46B-0F5E1C12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8d81d0d3146a40d3"/>
              </a:rPr>
              <a:t>mathworks.com/help/matlab/ref/angle.html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03D55D85-7AA2-4B45-A9A6-56C89731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267e47610b7043b3"/>
              </a:rPr>
              <a:t>mathworks.com/help/matlab/ref/assert.html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A2B4192-8643-4131-AE6A-39830FD0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d52380b28a2f4452"/>
              </a:rPr>
              <a:t>mathworks.com/help/matlab/ref/colon.html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3C36E32-905F-4D91-B6B5-213240EB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7f7ecff146a94580"/>
              </a:rPr>
              <a:t>mathworks.com/help/matlab/ref/double.mldivide.html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8C9E83D3-DF0A-40D1-8835-EE2DC6F9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4e60a81ffa3f4168"/>
              </a:rPr>
              <a:t>mathworks.com/help/matlab/ref/double.power.html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F9293BF3-F557-4DB2-B7BF-57AD11F0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129a10f40d04457d"/>
              </a:rPr>
              <a:t>mathworks.com/help/matlab/ref/double.rdivide.html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622ABBFB-5CCF-4B16-99BE-591967B02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d7ea29eab9f4c49"/>
              </a:rPr>
              <a:t>mathworks.com/help/matlab/ref/fft.html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6F1905FF-F009-4FF3-BC57-2C7D1C6B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C6D7BE48-E970-423C-9B88-7F2E28AB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640960354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47903DBF-E968-466A-B931-2A894C62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C087935-ADD9-4820-9A7E-82B16620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6c6d9531b3d24418"/>
              </a:rPr>
              <a:t>mathworks.com/help/matlab/ref/fminbnd.html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286E974-A1FA-464F-AD2D-D16E8B20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4836454773b4c67"/>
              </a:rPr>
              <a:t>mathworks.com/help/matlab/ref/fprintf.html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389CCD7-35C4-402D-AA7C-C8F487AC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8e26c84c24e947d3"/>
              </a:rPr>
              <a:t>mathworks.com/help/matlab/ref/fzero.html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FACEC2C-5AAB-431C-8A92-3629DA36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dcec451ca6b34ffc"/>
              </a:rPr>
              <a:t>mathworks.com/help/matlab/ref/if.html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0AD14975-6354-4863-8F01-AEAD25CD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0296b791b39441e"/>
              </a:rPr>
              <a:t>mathworks.com/help/matlab/ref/integral.html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0620D3F7-577F-49D3-9F03-4F9526A8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8551928e00b34800"/>
              </a:rPr>
              <a:t>mathworks.com/help/matlab/ref/interp1.html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BF619712-D294-47C9-86DD-F8530114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8d037e32352e4b9c"/>
              </a:rPr>
              <a:t>mathworks.com/help/matlab/ref/ode45.html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A1FA358C-1C79-4E94-AD0B-F61A7E6A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7EEAED7A-62BE-4CE1-8CEC-7566BA4D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078955404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85CE2DA3-9DA7-4DE2-909D-7693FE93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9EDB8C0-5A41-433E-AB5F-921210FC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1a905a2028fa48a7"/>
              </a:rPr>
              <a:t>mathworks.com/help/matlab/ref/plot.html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F01FB6D-11C3-4B29-BBF5-AEB70C02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70f942f051c41cb"/>
              </a:rPr>
              <a:t>mathworks.com/help/matlab/ref/polyfit.html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FF83DA7-EEA7-419B-9339-1A5A2FED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fc14a4a13a1e4cea"/>
              </a:rPr>
              <a:t>mathworks.com/help/matlab/ref/readtable.html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95421FD-5817-41F2-A657-241E0966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79735348b0674e3d"/>
              </a:rPr>
              <a:t>mathworks.com/help/matlab/ref/struct.html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67D2E1E3-2127-494D-ABBA-A403DF2F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b2288b3ba88c4de6"/>
              </a:rPr>
              <a:t>mathworks.com/help/matlab/ref/validateattributes.html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ADF616B-2653-491C-A1BF-EE51F520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0e3048317c748f3"/>
              </a:rPr>
              <a:t>mathworks.com/help/matlab/ref/while.html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C37F7818-D50B-429B-B599-FCA150A1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b56ee5fd56484cfa"/>
              </a:rPr>
              <a:t>mathworks.com/help/matlab/ref/zeros.html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02B10387-C849-4ACA-852E-39352D4A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34582EE9-0E59-497F-9146-0E774CDB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819437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2026-10-14T06:06:21.7620000Z</dcterms:created>
  <dcterms:modified xsi:type="dcterms:W3CDTF">2026-10-14T06:06:21.7630000Z</dcterms:modified>
</coreProperties>
</file>