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468e66bc074506" /><Relationship Type="http://schemas.openxmlformats.org/officeDocument/2006/relationships/extended-properties" Target="/docProps/app.xml" Id="Rdd14a9bc60504b86" /><Relationship Type="http://schemas.openxmlformats.org/officeDocument/2006/relationships/officeDocument" Target="/ppt/presentation.xml" Id="R0e9203166f7a4b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f7bbade58d4fb2"/>
  </p:sldMasterIdLst>
  <p:notesMasterIdLst>
    <p:notesMasterId xmlns:r="http://schemas.openxmlformats.org/officeDocument/2006/relationships" r:id="R1cd8fdf92e4543a1"/>
  </p:notesMasterIdLst>
  <p:sldIdLst>
    <p:sldId xmlns:r="http://schemas.openxmlformats.org/officeDocument/2006/relationships" id="256" r:id="Rf71eda84b2054d38"/>
    <p:sldId xmlns:r="http://schemas.openxmlformats.org/officeDocument/2006/relationships" id="257" r:id="Rb0af22a83da54ddf"/>
    <p:sldId xmlns:r="http://schemas.openxmlformats.org/officeDocument/2006/relationships" id="258" r:id="R1b026d0834594921"/>
    <p:sldId xmlns:r="http://schemas.openxmlformats.org/officeDocument/2006/relationships" id="259" r:id="R5d73ee8a16944ba9"/>
    <p:sldId xmlns:r="http://schemas.openxmlformats.org/officeDocument/2006/relationships" id="260" r:id="R1c242de4346a4ad8"/>
    <p:sldId xmlns:r="http://schemas.openxmlformats.org/officeDocument/2006/relationships" id="261" r:id="R06a908460a0243a1"/>
    <p:sldId xmlns:r="http://schemas.openxmlformats.org/officeDocument/2006/relationships" id="262" r:id="Re93d8ced0db34ade"/>
    <p:sldId xmlns:r="http://schemas.openxmlformats.org/officeDocument/2006/relationships" id="263" r:id="R9d99ff30e90b46b9"/>
    <p:sldId xmlns:r="http://schemas.openxmlformats.org/officeDocument/2006/relationships" id="264" r:id="R744f1eacf9324e54"/>
    <p:sldId xmlns:r="http://schemas.openxmlformats.org/officeDocument/2006/relationships" id="265" r:id="R254f8099fd9748f3"/>
    <p:sldId xmlns:r="http://schemas.openxmlformats.org/officeDocument/2006/relationships" id="266" r:id="R4d89eded29044127"/>
    <p:sldId xmlns:r="http://schemas.openxmlformats.org/officeDocument/2006/relationships" id="267" r:id="R1b476328698e42b6"/>
    <p:sldId xmlns:r="http://schemas.openxmlformats.org/officeDocument/2006/relationships" id="268" r:id="R2bd72989f591427e"/>
    <p:sldId xmlns:r="http://schemas.openxmlformats.org/officeDocument/2006/relationships" id="269" r:id="Racd6f6216de44a79"/>
    <p:sldId xmlns:r="http://schemas.openxmlformats.org/officeDocument/2006/relationships" id="270" r:id="R4f775142fe91431e"/>
    <p:sldId xmlns:r="http://schemas.openxmlformats.org/officeDocument/2006/relationships" id="271" r:id="R64673ae4062c4bcc"/>
    <p:sldId xmlns:r="http://schemas.openxmlformats.org/officeDocument/2006/relationships" id="272" r:id="R863fd4dfbdfa4ed4"/>
    <p:sldId xmlns:r="http://schemas.openxmlformats.org/officeDocument/2006/relationships" id="273" r:id="Re163642ee7b84fc7"/>
    <p:sldId xmlns:r="http://schemas.openxmlformats.org/officeDocument/2006/relationships" id="274" r:id="R481d461532b94389"/>
    <p:sldId xmlns:r="http://schemas.openxmlformats.org/officeDocument/2006/relationships" id="275" r:id="Rabb94f111c4446f6"/>
    <p:sldId xmlns:r="http://schemas.openxmlformats.org/officeDocument/2006/relationships" id="276" r:id="R1eb346b2d6884990"/>
    <p:sldId xmlns:r="http://schemas.openxmlformats.org/officeDocument/2006/relationships" id="277" r:id="R27c5d2630c754aa4"/>
    <p:sldId xmlns:r="http://schemas.openxmlformats.org/officeDocument/2006/relationships" id="278" r:id="R628a8a4eaab342b4"/>
    <p:sldId xmlns:r="http://schemas.openxmlformats.org/officeDocument/2006/relationships" id="279" r:id="Rc5028133afc7469c"/>
    <p:sldId xmlns:r="http://schemas.openxmlformats.org/officeDocument/2006/relationships" id="280" r:id="R5e9592fbf5a5455a"/>
    <p:sldId xmlns:r="http://schemas.openxmlformats.org/officeDocument/2006/relationships" id="281" r:id="Red1ba4b83df74ce9"/>
    <p:sldId xmlns:r="http://schemas.openxmlformats.org/officeDocument/2006/relationships" id="282" r:id="R6327da8f35e54900"/>
    <p:sldId xmlns:r="http://schemas.openxmlformats.org/officeDocument/2006/relationships" id="283" r:id="Rbb2655ac608c43da"/>
    <p:sldId xmlns:r="http://schemas.openxmlformats.org/officeDocument/2006/relationships" id="284" r:id="R7f5a485dd52c4f09"/>
    <p:sldId xmlns:r="http://schemas.openxmlformats.org/officeDocument/2006/relationships" id="285" r:id="R6fde169ef9884e67"/>
    <p:sldId xmlns:r="http://schemas.openxmlformats.org/officeDocument/2006/relationships" id="286" r:id="Re16a7be0e6254b3f"/>
    <p:sldId xmlns:r="http://schemas.openxmlformats.org/officeDocument/2006/relationships" id="287" r:id="R637fa4fa13484224"/>
    <p:sldId xmlns:r="http://schemas.openxmlformats.org/officeDocument/2006/relationships" id="288" r:id="Raff13043518b4691"/>
    <p:sldId xmlns:r="http://schemas.openxmlformats.org/officeDocument/2006/relationships" id="289" r:id="Rfb1726ee9c134cb1"/>
    <p:sldId xmlns:r="http://schemas.openxmlformats.org/officeDocument/2006/relationships" id="290" r:id="R21ffdfff8b3d4276"/>
    <p:sldId xmlns:r="http://schemas.openxmlformats.org/officeDocument/2006/relationships" id="291" r:id="Re8fac005ae2c40fc"/>
    <p:sldId xmlns:r="http://schemas.openxmlformats.org/officeDocument/2006/relationships" id="292" r:id="R134e4ad5fd1a4990"/>
    <p:sldId xmlns:r="http://schemas.openxmlformats.org/officeDocument/2006/relationships" id="293" r:id="R13b39ffe885445bb"/>
    <p:sldId xmlns:r="http://schemas.openxmlformats.org/officeDocument/2006/relationships" id="294" r:id="R0e9df4261aa94a7e"/>
    <p:sldId xmlns:r="http://schemas.openxmlformats.org/officeDocument/2006/relationships" id="295" r:id="R227d0008efd34b94"/>
    <p:sldId xmlns:r="http://schemas.openxmlformats.org/officeDocument/2006/relationships" id="296" r:id="R5ac4bece037b4ef3"/>
    <p:sldId xmlns:r="http://schemas.openxmlformats.org/officeDocument/2006/relationships" id="297" r:id="Rac391e1544f74390"/>
    <p:sldId xmlns:r="http://schemas.openxmlformats.org/officeDocument/2006/relationships" id="298" r:id="R44304b4428ca4bd6"/>
    <p:sldId xmlns:r="http://schemas.openxmlformats.org/officeDocument/2006/relationships" id="299" r:id="R2ab4d91642104d41"/>
    <p:sldId xmlns:r="http://schemas.openxmlformats.org/officeDocument/2006/relationships" id="300" r:id="R0bdb23ccb2d34e56"/>
    <p:sldId xmlns:r="http://schemas.openxmlformats.org/officeDocument/2006/relationships" id="301" r:id="R86256b2db97147d8"/>
    <p:sldId xmlns:r="http://schemas.openxmlformats.org/officeDocument/2006/relationships" id="302" r:id="R51a83b133a6b4376"/>
    <p:sldId xmlns:r="http://schemas.openxmlformats.org/officeDocument/2006/relationships" id="303" r:id="R04b678b060894a00"/>
    <p:sldId xmlns:r="http://schemas.openxmlformats.org/officeDocument/2006/relationships" id="304" r:id="Rd06a9b858a814045"/>
    <p:sldId xmlns:r="http://schemas.openxmlformats.org/officeDocument/2006/relationships" id="305" r:id="Rb6ba42dea053472f"/>
    <p:sldId xmlns:r="http://schemas.openxmlformats.org/officeDocument/2006/relationships" id="306" r:id="R52d3b2b9824d4af1"/>
    <p:sldId xmlns:r="http://schemas.openxmlformats.org/officeDocument/2006/relationships" id="307" r:id="Rd6d4697bd93c47e5"/>
    <p:sldId xmlns:r="http://schemas.openxmlformats.org/officeDocument/2006/relationships" id="308" r:id="Rdb9a9a0ceca04189"/>
    <p:sldId xmlns:r="http://schemas.openxmlformats.org/officeDocument/2006/relationships" id="309" r:id="R0e1d4ec02e124da8"/>
    <p:sldId xmlns:r="http://schemas.openxmlformats.org/officeDocument/2006/relationships" id="310" r:id="R7a3543867bbc49f6"/>
    <p:sldId xmlns:r="http://schemas.openxmlformats.org/officeDocument/2006/relationships" id="311" r:id="R97ebacd9bfd2410f"/>
    <p:sldId xmlns:r="http://schemas.openxmlformats.org/officeDocument/2006/relationships" id="312" r:id="R6dbe9ccd15fa42df"/>
    <p:sldId xmlns:r="http://schemas.openxmlformats.org/officeDocument/2006/relationships" id="313" r:id="Rcb450e6c9a1243a4"/>
    <p:sldId xmlns:r="http://schemas.openxmlformats.org/officeDocument/2006/relationships" id="314" r:id="R4e7e0fff827649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5e84e168c54ecd" /><Relationship Type="http://schemas.openxmlformats.org/officeDocument/2006/relationships/slideMaster" Target="/ppt/slideMasters/slideMaster1.xml" Id="R26f7bbade58d4fb2" /><Relationship Type="http://schemas.openxmlformats.org/officeDocument/2006/relationships/notesMaster" Target="/ppt/notesMasters/notesMaster1.xml" Id="R1cd8fdf92e4543a1" /><Relationship Type="http://schemas.openxmlformats.org/officeDocument/2006/relationships/presProps" Target="/ppt/presProps.xml" Id="Rd8d2dfab8804418f" /><Relationship Type="http://schemas.openxmlformats.org/officeDocument/2006/relationships/tableStyles" Target="/ppt/tableStyles.xml" Id="R3eb4574ab61c43bb" /><Relationship Type="http://schemas.openxmlformats.org/officeDocument/2006/relationships/slide" Target="/ppt/slides/slide1.xml" Id="Rf71eda84b2054d38" /><Relationship Type="http://schemas.openxmlformats.org/officeDocument/2006/relationships/slide" Target="/ppt/slides/slide2.xml" Id="Rb0af22a83da54ddf" /><Relationship Type="http://schemas.openxmlformats.org/officeDocument/2006/relationships/slide" Target="/ppt/slides/slide3.xml" Id="R1b026d0834594921" /><Relationship Type="http://schemas.openxmlformats.org/officeDocument/2006/relationships/slide" Target="/ppt/slides/slide4.xml" Id="R5d73ee8a16944ba9" /><Relationship Type="http://schemas.openxmlformats.org/officeDocument/2006/relationships/slide" Target="/ppt/slides/slide5.xml" Id="R1c242de4346a4ad8" /><Relationship Type="http://schemas.openxmlformats.org/officeDocument/2006/relationships/slide" Target="/ppt/slides/slide6.xml" Id="R06a908460a0243a1" /><Relationship Type="http://schemas.openxmlformats.org/officeDocument/2006/relationships/slide" Target="/ppt/slides/slide7.xml" Id="Re93d8ced0db34ade" /><Relationship Type="http://schemas.openxmlformats.org/officeDocument/2006/relationships/slide" Target="/ppt/slides/slide8.xml" Id="R9d99ff30e90b46b9" /><Relationship Type="http://schemas.openxmlformats.org/officeDocument/2006/relationships/slide" Target="/ppt/slides/slide9.xml" Id="R744f1eacf9324e54" /><Relationship Type="http://schemas.openxmlformats.org/officeDocument/2006/relationships/slide" Target="/ppt/slides/slide10.xml" Id="R254f8099fd9748f3" /><Relationship Type="http://schemas.openxmlformats.org/officeDocument/2006/relationships/slide" Target="/ppt/slides/slide11.xml" Id="R4d89eded29044127" /><Relationship Type="http://schemas.openxmlformats.org/officeDocument/2006/relationships/slide" Target="/ppt/slides/slide12.xml" Id="R1b476328698e42b6" /><Relationship Type="http://schemas.openxmlformats.org/officeDocument/2006/relationships/slide" Target="/ppt/slides/slide13.xml" Id="R2bd72989f591427e" /><Relationship Type="http://schemas.openxmlformats.org/officeDocument/2006/relationships/slide" Target="/ppt/slides/slide14.xml" Id="Racd6f6216de44a79" /><Relationship Type="http://schemas.openxmlformats.org/officeDocument/2006/relationships/slide" Target="/ppt/slides/slide15.xml" Id="R4f775142fe91431e" /><Relationship Type="http://schemas.openxmlformats.org/officeDocument/2006/relationships/slide" Target="/ppt/slides/slide16.xml" Id="R64673ae4062c4bcc" /><Relationship Type="http://schemas.openxmlformats.org/officeDocument/2006/relationships/slide" Target="/ppt/slides/slide17.xml" Id="R863fd4dfbdfa4ed4" /><Relationship Type="http://schemas.openxmlformats.org/officeDocument/2006/relationships/slide" Target="/ppt/slides/slide18.xml" Id="Re163642ee7b84fc7" /><Relationship Type="http://schemas.openxmlformats.org/officeDocument/2006/relationships/slide" Target="/ppt/slides/slide19.xml" Id="R481d461532b94389" /><Relationship Type="http://schemas.openxmlformats.org/officeDocument/2006/relationships/slide" Target="/ppt/slides/slide20.xml" Id="Rabb94f111c4446f6" /><Relationship Type="http://schemas.openxmlformats.org/officeDocument/2006/relationships/slide" Target="/ppt/slides/slide21.xml" Id="R1eb346b2d6884990" /><Relationship Type="http://schemas.openxmlformats.org/officeDocument/2006/relationships/slide" Target="/ppt/slides/slide22.xml" Id="R27c5d2630c754aa4" /><Relationship Type="http://schemas.openxmlformats.org/officeDocument/2006/relationships/slide" Target="/ppt/slides/slide23.xml" Id="R628a8a4eaab342b4" /><Relationship Type="http://schemas.openxmlformats.org/officeDocument/2006/relationships/slide" Target="/ppt/slides/slide24.xml" Id="Rc5028133afc7469c" /><Relationship Type="http://schemas.openxmlformats.org/officeDocument/2006/relationships/slide" Target="/ppt/slides/slide25.xml" Id="R5e9592fbf5a5455a" /><Relationship Type="http://schemas.openxmlformats.org/officeDocument/2006/relationships/slide" Target="/ppt/slides/slide26.xml" Id="Red1ba4b83df74ce9" /><Relationship Type="http://schemas.openxmlformats.org/officeDocument/2006/relationships/slide" Target="/ppt/slides/slide27.xml" Id="R6327da8f35e54900" /><Relationship Type="http://schemas.openxmlformats.org/officeDocument/2006/relationships/slide" Target="/ppt/slides/slide28.xml" Id="Rbb2655ac608c43da" /><Relationship Type="http://schemas.openxmlformats.org/officeDocument/2006/relationships/slide" Target="/ppt/slides/slide29.xml" Id="R7f5a485dd52c4f09" /><Relationship Type="http://schemas.openxmlformats.org/officeDocument/2006/relationships/slide" Target="/ppt/slides/slide30.xml" Id="R6fde169ef9884e67" /><Relationship Type="http://schemas.openxmlformats.org/officeDocument/2006/relationships/slide" Target="/ppt/slides/slide31.xml" Id="Re16a7be0e6254b3f" /><Relationship Type="http://schemas.openxmlformats.org/officeDocument/2006/relationships/slide" Target="/ppt/slides/slide32.xml" Id="R637fa4fa13484224" /><Relationship Type="http://schemas.openxmlformats.org/officeDocument/2006/relationships/slide" Target="/ppt/slides/slide33.xml" Id="Raff13043518b4691" /><Relationship Type="http://schemas.openxmlformats.org/officeDocument/2006/relationships/slide" Target="/ppt/slides/slide34.xml" Id="Rfb1726ee9c134cb1" /><Relationship Type="http://schemas.openxmlformats.org/officeDocument/2006/relationships/slide" Target="/ppt/slides/slide35.xml" Id="R21ffdfff8b3d4276" /><Relationship Type="http://schemas.openxmlformats.org/officeDocument/2006/relationships/slide" Target="/ppt/slides/slide36.xml" Id="Re8fac005ae2c40fc" /><Relationship Type="http://schemas.openxmlformats.org/officeDocument/2006/relationships/slide" Target="/ppt/slides/slide37.xml" Id="R134e4ad5fd1a4990" /><Relationship Type="http://schemas.openxmlformats.org/officeDocument/2006/relationships/slide" Target="/ppt/slides/slide38.xml" Id="R13b39ffe885445bb" /><Relationship Type="http://schemas.openxmlformats.org/officeDocument/2006/relationships/slide" Target="/ppt/slides/slide39.xml" Id="R0e9df4261aa94a7e" /><Relationship Type="http://schemas.openxmlformats.org/officeDocument/2006/relationships/slide" Target="/ppt/slides/slide40.xml" Id="R227d0008efd34b94" /><Relationship Type="http://schemas.openxmlformats.org/officeDocument/2006/relationships/slide" Target="/ppt/slides/slide41.xml" Id="R5ac4bece037b4ef3" /><Relationship Type="http://schemas.openxmlformats.org/officeDocument/2006/relationships/slide" Target="/ppt/slides/slide42.xml" Id="Rac391e1544f74390" /><Relationship Type="http://schemas.openxmlformats.org/officeDocument/2006/relationships/slide" Target="/ppt/slides/slide43.xml" Id="R44304b4428ca4bd6" /><Relationship Type="http://schemas.openxmlformats.org/officeDocument/2006/relationships/slide" Target="/ppt/slides/slide44.xml" Id="R2ab4d91642104d41" /><Relationship Type="http://schemas.openxmlformats.org/officeDocument/2006/relationships/slide" Target="/ppt/slides/slide45.xml" Id="R0bdb23ccb2d34e56" /><Relationship Type="http://schemas.openxmlformats.org/officeDocument/2006/relationships/slide" Target="/ppt/slides/slide46.xml" Id="R86256b2db97147d8" /><Relationship Type="http://schemas.openxmlformats.org/officeDocument/2006/relationships/slide" Target="/ppt/slides/slide47.xml" Id="R51a83b133a6b4376" /><Relationship Type="http://schemas.openxmlformats.org/officeDocument/2006/relationships/slide" Target="/ppt/slides/slide48.xml" Id="R04b678b060894a00" /><Relationship Type="http://schemas.openxmlformats.org/officeDocument/2006/relationships/slide" Target="/ppt/slides/slide49.xml" Id="Rd06a9b858a814045" /><Relationship Type="http://schemas.openxmlformats.org/officeDocument/2006/relationships/slide" Target="/ppt/slides/slide50.xml" Id="Rb6ba42dea053472f" /><Relationship Type="http://schemas.openxmlformats.org/officeDocument/2006/relationships/slide" Target="/ppt/slides/slide51.xml" Id="R52d3b2b9824d4af1" /><Relationship Type="http://schemas.openxmlformats.org/officeDocument/2006/relationships/slide" Target="/ppt/slides/slide52.xml" Id="Rd6d4697bd93c47e5" /><Relationship Type="http://schemas.openxmlformats.org/officeDocument/2006/relationships/slide" Target="/ppt/slides/slide53.xml" Id="Rdb9a9a0ceca04189" /><Relationship Type="http://schemas.openxmlformats.org/officeDocument/2006/relationships/slide" Target="/ppt/slides/slide54.xml" Id="R0e1d4ec02e124da8" /><Relationship Type="http://schemas.openxmlformats.org/officeDocument/2006/relationships/slide" Target="/ppt/slides/slide55.xml" Id="R7a3543867bbc49f6" /><Relationship Type="http://schemas.openxmlformats.org/officeDocument/2006/relationships/slide" Target="/ppt/slides/slide56.xml" Id="R97ebacd9bfd2410f" /><Relationship Type="http://schemas.openxmlformats.org/officeDocument/2006/relationships/slide" Target="/ppt/slides/slide57.xml" Id="R6dbe9ccd15fa42df" /><Relationship Type="http://schemas.openxmlformats.org/officeDocument/2006/relationships/slide" Target="/ppt/slides/slide58.xml" Id="Rcb450e6c9a1243a4" /><Relationship Type="http://schemas.openxmlformats.org/officeDocument/2006/relationships/slide" Target="/ppt/slides/slide59.xml" Id="R4e7e0fff827649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efc5c26f7475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44701e187943ac" /><Relationship Type="http://schemas.openxmlformats.org/officeDocument/2006/relationships/notesMaster" Target="/ppt/notesMasters/notesMaster1.xml" Id="Rba543bb9635e4a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c03ba7824b4641" /><Relationship Type="http://schemas.openxmlformats.org/officeDocument/2006/relationships/notesMaster" Target="/ppt/notesMasters/notesMaster1.xml" Id="Re50f3719e31541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51333f89a74f99" /><Relationship Type="http://schemas.openxmlformats.org/officeDocument/2006/relationships/notesMaster" Target="/ppt/notesMasters/notesMaster1.xml" Id="R482504bf6bb446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d709e81dea4e50" /><Relationship Type="http://schemas.openxmlformats.org/officeDocument/2006/relationships/notesMaster" Target="/ppt/notesMasters/notesMaster1.xml" Id="Rc5dcc2b16d0343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7040bc309f42af" /><Relationship Type="http://schemas.openxmlformats.org/officeDocument/2006/relationships/notesMaster" Target="/ppt/notesMasters/notesMaster1.xml" Id="Rcf3551fb41394f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9be0430ceb40b8" /><Relationship Type="http://schemas.openxmlformats.org/officeDocument/2006/relationships/notesMaster" Target="/ppt/notesMasters/notesMaster1.xml" Id="Rf07fe27adce146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44b1a9d9c143bb" /><Relationship Type="http://schemas.openxmlformats.org/officeDocument/2006/relationships/notesMaster" Target="/ppt/notesMasters/notesMaster1.xml" Id="Rb29bff12dee24a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5f21e00b7441e9" /><Relationship Type="http://schemas.openxmlformats.org/officeDocument/2006/relationships/notesMaster" Target="/ppt/notesMasters/notesMaster1.xml" Id="R13da49f4b5ec42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93d78afc464933" /><Relationship Type="http://schemas.openxmlformats.org/officeDocument/2006/relationships/notesMaster" Target="/ppt/notesMasters/notesMaster1.xml" Id="R8ba7d0ef0c9441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96205250d14388" /><Relationship Type="http://schemas.openxmlformats.org/officeDocument/2006/relationships/notesMaster" Target="/ppt/notesMasters/notesMaster1.xml" Id="R0e7b60dd9f5a48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8e9b5a6c1c41e2" /><Relationship Type="http://schemas.openxmlformats.org/officeDocument/2006/relationships/notesMaster" Target="/ppt/notesMasters/notesMaster1.xml" Id="Rd7890c7266474b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2326b319654aaf" /><Relationship Type="http://schemas.openxmlformats.org/officeDocument/2006/relationships/notesMaster" Target="/ppt/notesMasters/notesMaster1.xml" Id="Rb6ae2e2b309246b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2bedbe1ad51452e" /><Relationship Type="http://schemas.openxmlformats.org/officeDocument/2006/relationships/notesMaster" Target="/ppt/notesMasters/notesMaster1.xml" Id="R86fcc52b5de54bc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4f858e4fd5845a9" /><Relationship Type="http://schemas.openxmlformats.org/officeDocument/2006/relationships/notesMaster" Target="/ppt/notesMasters/notesMaster1.xml" Id="Rbd727813cf9645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c1c311df5414d29" /><Relationship Type="http://schemas.openxmlformats.org/officeDocument/2006/relationships/notesMaster" Target="/ppt/notesMasters/notesMaster1.xml" Id="Rf9650c562ca04a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33b9e3da89d4b5a" /><Relationship Type="http://schemas.openxmlformats.org/officeDocument/2006/relationships/notesMaster" Target="/ppt/notesMasters/notesMaster1.xml" Id="R964e4d89fd214fc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812188402d46ca" /><Relationship Type="http://schemas.openxmlformats.org/officeDocument/2006/relationships/notesMaster" Target="/ppt/notesMasters/notesMaster1.xml" Id="R504a6d4a9d0c42e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d0dcf1135a44d1e" /><Relationship Type="http://schemas.openxmlformats.org/officeDocument/2006/relationships/notesMaster" Target="/ppt/notesMasters/notesMaster1.xml" Id="R53c18706d6ca474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280270a5fe040cf" /><Relationship Type="http://schemas.openxmlformats.org/officeDocument/2006/relationships/notesMaster" Target="/ppt/notesMasters/notesMaster1.xml" Id="R85ee0e44e698456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876245a9845411b" /><Relationship Type="http://schemas.openxmlformats.org/officeDocument/2006/relationships/notesMaster" Target="/ppt/notesMasters/notesMaster1.xml" Id="R8976f71941b74a0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a50862c001040ec" /><Relationship Type="http://schemas.openxmlformats.org/officeDocument/2006/relationships/notesMaster" Target="/ppt/notesMasters/notesMaster1.xml" Id="R88b065a57cce4fe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236b93b22484804" /><Relationship Type="http://schemas.openxmlformats.org/officeDocument/2006/relationships/notesMaster" Target="/ppt/notesMasters/notesMaster1.xml" Id="R8d2c5c39ef5b454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7c5b546f3964f94" /><Relationship Type="http://schemas.openxmlformats.org/officeDocument/2006/relationships/notesMaster" Target="/ppt/notesMasters/notesMaster1.xml" Id="Rc64edd1e19ae450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48abf76bc6c4b33" /><Relationship Type="http://schemas.openxmlformats.org/officeDocument/2006/relationships/notesMaster" Target="/ppt/notesMasters/notesMaster1.xml" Id="R9043f1e5eafc4b5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53d3f8556924354" /><Relationship Type="http://schemas.openxmlformats.org/officeDocument/2006/relationships/notesMaster" Target="/ppt/notesMasters/notesMaster1.xml" Id="R99db9f4466bb4c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817ba977c424d99" /><Relationship Type="http://schemas.openxmlformats.org/officeDocument/2006/relationships/notesMaster" Target="/ppt/notesMasters/notesMaster1.xml" Id="R6e58834d7ff6429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64c5695e72c4c6d" /><Relationship Type="http://schemas.openxmlformats.org/officeDocument/2006/relationships/notesMaster" Target="/ppt/notesMasters/notesMaster1.xml" Id="R66d5366d8ff1409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4b5bc25526b4a32" /><Relationship Type="http://schemas.openxmlformats.org/officeDocument/2006/relationships/notesMaster" Target="/ppt/notesMasters/notesMaster1.xml" Id="R6aabc258d9e947f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20a8aa05bdc4d97" /><Relationship Type="http://schemas.openxmlformats.org/officeDocument/2006/relationships/notesMaster" Target="/ppt/notesMasters/notesMaster1.xml" Id="Rb23288cb28a54ee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1c01315460a4df2" /><Relationship Type="http://schemas.openxmlformats.org/officeDocument/2006/relationships/notesMaster" Target="/ppt/notesMasters/notesMaster1.xml" Id="Rac92bfbdd7d3448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3afac44562e4a0d" /><Relationship Type="http://schemas.openxmlformats.org/officeDocument/2006/relationships/notesMaster" Target="/ppt/notesMasters/notesMaster1.xml" Id="R03de7f3b79724ef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fb4f5608aac4a5c" /><Relationship Type="http://schemas.openxmlformats.org/officeDocument/2006/relationships/notesMaster" Target="/ppt/notesMasters/notesMaster1.xml" Id="R6d09a935bc294e4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b0e2e361f7a4cb3" /><Relationship Type="http://schemas.openxmlformats.org/officeDocument/2006/relationships/notesMaster" Target="/ppt/notesMasters/notesMaster1.xml" Id="R961629ed3b984bd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4dcfed03ef1425e" /><Relationship Type="http://schemas.openxmlformats.org/officeDocument/2006/relationships/notesMaster" Target="/ppt/notesMasters/notesMaster1.xml" Id="R97d72823bd5d473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9048bb866fe4a7e" /><Relationship Type="http://schemas.openxmlformats.org/officeDocument/2006/relationships/notesMaster" Target="/ppt/notesMasters/notesMaster1.xml" Id="R1066618b40bb445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a37eba423464c2f" /><Relationship Type="http://schemas.openxmlformats.org/officeDocument/2006/relationships/notesMaster" Target="/ppt/notesMasters/notesMaster1.xml" Id="R7ac9a5e911ad484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b3475aa17664e96" /><Relationship Type="http://schemas.openxmlformats.org/officeDocument/2006/relationships/notesMaster" Target="/ppt/notesMasters/notesMaster1.xml" Id="Ra2132a83b9f9445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03cb87ff242457a" /><Relationship Type="http://schemas.openxmlformats.org/officeDocument/2006/relationships/notesMaster" Target="/ppt/notesMasters/notesMaster1.xml" Id="R247c91fb73834060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13a9657a4ca4d9d" /><Relationship Type="http://schemas.openxmlformats.org/officeDocument/2006/relationships/notesMaster" Target="/ppt/notesMasters/notesMaster1.xml" Id="Ree846e6015064f7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e8ee51709ac4ed0" /><Relationship Type="http://schemas.openxmlformats.org/officeDocument/2006/relationships/notesMaster" Target="/ppt/notesMasters/notesMaster1.xml" Id="R5fd74eddc94f43d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deb2e238e1194c1f" /><Relationship Type="http://schemas.openxmlformats.org/officeDocument/2006/relationships/notesMaster" Target="/ppt/notesMasters/notesMaster1.xml" Id="R97e17c56abc54bf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9774033f8564c34" /><Relationship Type="http://schemas.openxmlformats.org/officeDocument/2006/relationships/notesMaster" Target="/ppt/notesMasters/notesMaster1.xml" Id="R44a66fd61e19422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13d953bc05145ba" /><Relationship Type="http://schemas.openxmlformats.org/officeDocument/2006/relationships/notesMaster" Target="/ppt/notesMasters/notesMaster1.xml" Id="R8e8f7cbb80194b85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a781dd537e674c47" /><Relationship Type="http://schemas.openxmlformats.org/officeDocument/2006/relationships/notesMaster" Target="/ppt/notesMasters/notesMaster1.xml" Id="R326491546c794df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e4d91741c63a454f" /><Relationship Type="http://schemas.openxmlformats.org/officeDocument/2006/relationships/notesMaster" Target="/ppt/notesMasters/notesMaster1.xml" Id="R698e29400209428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ce1c12596f34f41" /><Relationship Type="http://schemas.openxmlformats.org/officeDocument/2006/relationships/notesMaster" Target="/ppt/notesMasters/notesMaster1.xml" Id="R9b7052196589467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7bd852e63cb7482e" /><Relationship Type="http://schemas.openxmlformats.org/officeDocument/2006/relationships/notesMaster" Target="/ppt/notesMasters/notesMaster1.xml" Id="Rf62bcf59c4724340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3f8778706d54233" /><Relationship Type="http://schemas.openxmlformats.org/officeDocument/2006/relationships/notesMaster" Target="/ppt/notesMasters/notesMaster1.xml" Id="R4ebbc2f38b5047c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3b841c4b1ed34c35" /><Relationship Type="http://schemas.openxmlformats.org/officeDocument/2006/relationships/notesMaster" Target="/ppt/notesMasters/notesMaster1.xml" Id="R5e2ecf104f794720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2884e4cd9e44c5a" /><Relationship Type="http://schemas.openxmlformats.org/officeDocument/2006/relationships/notesMaster" Target="/ppt/notesMasters/notesMaster1.xml" Id="Rb3886a4e1adc40b2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fcaeb6c1747b4963" /><Relationship Type="http://schemas.openxmlformats.org/officeDocument/2006/relationships/notesMaster" Target="/ppt/notesMasters/notesMaster1.xml" Id="Rc258e4a3f2444250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e12599158e394ab8" /><Relationship Type="http://schemas.openxmlformats.org/officeDocument/2006/relationships/notesMaster" Target="/ppt/notesMasters/notesMaster1.xml" Id="R0ebe8e0e36be4798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fb65c5c801e24302" /><Relationship Type="http://schemas.openxmlformats.org/officeDocument/2006/relationships/notesMaster" Target="/ppt/notesMasters/notesMaster1.xml" Id="Rff6d7c663cb04970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d219287edfea444f" /><Relationship Type="http://schemas.openxmlformats.org/officeDocument/2006/relationships/notesMaster" Target="/ppt/notesMasters/notesMaster1.xml" Id="R6a744561d53146e2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6d3291eeb5cb4791" /><Relationship Type="http://schemas.openxmlformats.org/officeDocument/2006/relationships/notesMaster" Target="/ppt/notesMasters/notesMaster1.xml" Id="Rf01e69371d414cc1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be0ad0fe728f419d" /><Relationship Type="http://schemas.openxmlformats.org/officeDocument/2006/relationships/notesMaster" Target="/ppt/notesMasters/notesMaster1.xml" Id="R3fdaad29a71743ac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272032b98238487f" /><Relationship Type="http://schemas.openxmlformats.org/officeDocument/2006/relationships/notesMaster" Target="/ppt/notesMasters/notesMaster1.xml" Id="Rff5326d2ed8446a3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119187d642ac42b2" /><Relationship Type="http://schemas.openxmlformats.org/officeDocument/2006/relationships/notesMaster" Target="/ppt/notesMasters/notesMaster1.xml" Id="Rb30b387056bf4643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2b8a0ac359264e9a" /><Relationship Type="http://schemas.openxmlformats.org/officeDocument/2006/relationships/notesMaster" Target="/ppt/notesMasters/notesMaster1.xml" Id="Rebbd95b27f2848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https://www.mathworks.com/help/images/ref/imshow.html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https://www.mathworks.com/help/images/ref/imshow.html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https://www.mathworks.com/help/matlab/ref/im2double.html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https://www.mathworks.com/help/matlab/ref/im2double.html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https://www.mathworks.com/help/matlab/ref/rgb2gray.html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https://www.mathworks.com/help/matlab/ref/rgb2gray.html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https://www.mathworks.com/help/matlab/ref/double.minus.html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https://www.mathworks.com/help/matlab/ref/double.minus.html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https://www.mathworks.com/help/images/ref/imadjust.html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https://www.mathworks.com/help/images/ref/imadjust.html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https://www.mathworks.com/help/images/ref/imhist.html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https://www.mathworks.com/help/images/ref/imhist.html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https://www.mathworks.com/help/images/ref/imgaussfilt.html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https://www.mathworks.com/help/images/ref/imgaussfilt.html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https://www.mathworks.com/help/images/ref/medfilt2.html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https://www.mathworks.com/help/images/ref/medfilt2.html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https://www.mathworks.com/help/matlab/ref/conv2.html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https://www.mathworks.com/help/matlab/ref/conv2.html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https://www.mathworks.com/help/images/ref/edge.html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https://www.mathworks.com/help/images/ref/edge.html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https://www.mathworks.com/help/images/ref/imbinarize.html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https://www.mathworks.com/help/images/ref/imbinarize.html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https://www.mathworks.com/help/images/ref/graythresh.html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https://www.mathworks.com/help/images/ref/graythresh.html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https://www.mathworks.com/help/images/ref/bwareaopen.html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https://www.mathworks.com/help/images/ref/bwareaopen.html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https://www.mathworks.com/help/images/ref/regionprops.html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https://www.mathworks.com/help/images/ref/regionprops.html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https://www.mathworks.com/help/images/ref/regionprops.html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https://www.mathworks.com/help/images/ref/regionprops.html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https://www.mathworks.com/help/images/ref/imresize.html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https://www.mathworks.com/help/images/ref/imresize.html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https://www.mathworks.com/help/matlab/ref/fft2.html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https://www.mathworks.com/help/matlab/ref/fft2.html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https://www.mathworks.com/help/matlab/ref/xor.html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https://www.mathworks.com/help/matlab/ref/xor.html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https://www.mathworks.com/help/matlab/ref/nnz.html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https://www.mathworks.com/help/matlab/ref/nnz.html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https://www.mathworks.com/help/matlab/ref/cell.html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https://www.mathworks.com/help/matlab/ref/cell.html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260b33399b4b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81d0d2724e4f6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a66fae8bbb4e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be3a16be1d422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a71fce004148b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1cab104e964a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879D85-DA75-48C9-B09B-FDCF232E98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7D1CF7A-C0FC-4864-88D0-4E9841C5F4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6338ADD-803D-4BA4-923F-DD023A43DA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8D75BF-59BA-4C1F-80BB-64D3B425FE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A0600D-157F-4E18-A8BD-076908E62F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6435696-07D4-4546-9AE7-9C967B651A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8B3E7D4-D169-46EC-B432-76E4EE0D12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0E5B8CD-8753-40D1-98D6-5F6CCAF1899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9D0D04-362D-4812-AE8B-D8B794E858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DF46AD-5153-4A51-82EB-ED05588E8C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2b24abf1a64507" /><Relationship Type="http://schemas.openxmlformats.org/officeDocument/2006/relationships/slideLayout" Target="/ppt/slideLayouts/slideLayout1.xml" Id="Rddbe9fcde7c04e5f" /><Relationship Type="http://schemas.openxmlformats.org/officeDocument/2006/relationships/slideLayout" Target="/ppt/slideLayouts/slideLayout2.xml" Id="Ra2004055110a4b6b" /><Relationship Type="http://schemas.openxmlformats.org/officeDocument/2006/relationships/slideLayout" Target="/ppt/slideLayouts/slideLayout3.xml" Id="Rf24a9dbaf11a4104" /><Relationship Type="http://schemas.openxmlformats.org/officeDocument/2006/relationships/slideLayout" Target="/ppt/slideLayouts/slideLayout4.xml" Id="R80036b7019d54b35" /><Relationship Type="http://schemas.openxmlformats.org/officeDocument/2006/relationships/slideLayout" Target="/ppt/slideLayouts/slideLayout5.xml" Id="R8d520843297c4f61" /><Relationship Type="http://schemas.openxmlformats.org/officeDocument/2006/relationships/slideLayout" Target="/ppt/slideLayouts/slideLayout6.xml" Id="R9124246f56c848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be9fcde7c04e5f"/>
    <p:sldLayoutId xmlns:r="http://schemas.openxmlformats.org/officeDocument/2006/relationships" id="2147483650" r:id="Ra2004055110a4b6b"/>
    <p:sldLayoutId xmlns:r="http://schemas.openxmlformats.org/officeDocument/2006/relationships" id="2147483651" r:id="Rf24a9dbaf11a4104"/>
    <p:sldLayoutId xmlns:r="http://schemas.openxmlformats.org/officeDocument/2006/relationships" id="2147483652" r:id="R80036b7019d54b35"/>
    <p:sldLayoutId xmlns:r="http://schemas.openxmlformats.org/officeDocument/2006/relationships" id="2147483653" r:id="R8d520843297c4f61"/>
    <p:sldLayoutId xmlns:r="http://schemas.openxmlformats.org/officeDocument/2006/relationships" id="2147483654" r:id="R9124246f56c848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7b48c4ee834d73" /><Relationship Type="http://schemas.openxmlformats.org/officeDocument/2006/relationships/image" Target="/ppt/media/image.jpeg" Id="R23e8a924fd8d4b1d" /><Relationship Type="http://schemas.openxmlformats.org/officeDocument/2006/relationships/notesSlide" Target="/ppt/notesSlides/notesSlide1.xml" Id="R87315fbe216a47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5aef2bcb204403" /><Relationship Type="http://schemas.openxmlformats.org/officeDocument/2006/relationships/notesSlide" Target="/ppt/notesSlides/notesSlide2.xml" Id="R7c7452680c1341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f13611a0f04dbd" /><Relationship Type="http://schemas.openxmlformats.org/officeDocument/2006/relationships/image" Target="/ppt/media/image2.jpeg" Id="R8dbd88d39d164306" /><Relationship Type="http://schemas.openxmlformats.org/officeDocument/2006/relationships/notesSlide" Target="/ppt/notesSlides/notesSlide3.xml" Id="Ra61f745fed5540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daa0ceabc84a00" /><Relationship Type="http://schemas.openxmlformats.org/officeDocument/2006/relationships/notesSlide" Target="/ppt/notesSlides/notesSlide4.xml" Id="R0c1ebe28444e45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e059353e6b45ba" /><Relationship Type="http://schemas.openxmlformats.org/officeDocument/2006/relationships/notesSlide" Target="/ppt/notesSlides/notesSlide5.xml" Id="R5403a51f3de746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c5d1df9a0f4fab" /><Relationship Type="http://schemas.openxmlformats.org/officeDocument/2006/relationships/notesSlide" Target="/ppt/notesSlides/notesSlide6.xml" Id="R3cfdc54095384a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cf0e1d35ee4e85" /><Relationship Type="http://schemas.openxmlformats.org/officeDocument/2006/relationships/notesSlide" Target="/ppt/notesSlides/notesSlide7.xml" Id="R6c91f0fbff3345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4abebdb16d4c4c" /><Relationship Type="http://schemas.openxmlformats.org/officeDocument/2006/relationships/notesSlide" Target="/ppt/notesSlides/notesSlide8.xml" Id="Rde16afb1fc5547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03b5c9ca0b40ec" /><Relationship Type="http://schemas.openxmlformats.org/officeDocument/2006/relationships/notesSlide" Target="/ppt/notesSlides/notesSlide9.xml" Id="R150e2beb7e2f4e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04560879e64c13" /><Relationship Type="http://schemas.openxmlformats.org/officeDocument/2006/relationships/notesSlide" Target="/ppt/notesSlides/notesSlide10.xml" Id="R1e9d0c4a550648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fef91ad6d34673" /><Relationship Type="http://schemas.openxmlformats.org/officeDocument/2006/relationships/notesSlide" Target="/ppt/notesSlides/notesSlide11.xml" Id="Ree3c57b22f814af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adc7cbc22c4c62" /><Relationship Type="http://schemas.openxmlformats.org/officeDocument/2006/relationships/notesSlide" Target="/ppt/notesSlides/notesSlide12.xml" Id="R837f344f4ad74dc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b439d6f9634b02" /><Relationship Type="http://schemas.openxmlformats.org/officeDocument/2006/relationships/notesSlide" Target="/ppt/notesSlides/notesSlide13.xml" Id="Rd50992d8a9ec43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6370f89f154cfb" /><Relationship Type="http://schemas.openxmlformats.org/officeDocument/2006/relationships/notesSlide" Target="/ppt/notesSlides/notesSlide14.xml" Id="Ra2346a7c441844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e63951fc284aef" /><Relationship Type="http://schemas.openxmlformats.org/officeDocument/2006/relationships/notesSlide" Target="/ppt/notesSlides/notesSlide15.xml" Id="Rb2f0900de6ab4a1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d8f5e960444957" /><Relationship Type="http://schemas.openxmlformats.org/officeDocument/2006/relationships/image" Target="/ppt/media/image3.jpeg" Id="Rdbe6b1083fc743e6" /><Relationship Type="http://schemas.openxmlformats.org/officeDocument/2006/relationships/notesSlide" Target="/ppt/notesSlides/notesSlide16.xml" Id="R1b2e441b8337408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dfaadb4c0048ca" /><Relationship Type="http://schemas.openxmlformats.org/officeDocument/2006/relationships/notesSlide" Target="/ppt/notesSlides/notesSlide17.xml" Id="R503925533ed54b7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10a444aa9a4c3c" /><Relationship Type="http://schemas.openxmlformats.org/officeDocument/2006/relationships/notesSlide" Target="/ppt/notesSlides/notesSlide18.xml" Id="Rd8c740c04092499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721473ed45475a" /><Relationship Type="http://schemas.openxmlformats.org/officeDocument/2006/relationships/notesSlide" Target="/ppt/notesSlides/notesSlide19.xml" Id="R9db78f918c3a44a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e8ff36eb6d40d1" /><Relationship Type="http://schemas.openxmlformats.org/officeDocument/2006/relationships/notesSlide" Target="/ppt/notesSlides/notesSlide20.xml" Id="Rf0d0d9b2a551489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b5d8a38d9b4124" /><Relationship Type="http://schemas.openxmlformats.org/officeDocument/2006/relationships/notesSlide" Target="/ppt/notesSlides/notesSlide21.xml" Id="Rff8f948e04ba4be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d783a9abf34dfb" /><Relationship Type="http://schemas.openxmlformats.org/officeDocument/2006/relationships/notesSlide" Target="/ppt/notesSlides/notesSlide22.xml" Id="R78a71ba284b340a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f59d760bc84a35" /><Relationship Type="http://schemas.openxmlformats.org/officeDocument/2006/relationships/notesSlide" Target="/ppt/notesSlides/notesSlide23.xml" Id="Rec097c050a9d4d6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065d1577704175" /><Relationship Type="http://schemas.openxmlformats.org/officeDocument/2006/relationships/notesSlide" Target="/ppt/notesSlides/notesSlide24.xml" Id="Rd30963d0aefd4d8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44f571f164a9e" /><Relationship Type="http://schemas.openxmlformats.org/officeDocument/2006/relationships/notesSlide" Target="/ppt/notesSlides/notesSlide25.xml" Id="Ra5f5e98b64e3440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53661dd8e24fa8" /><Relationship Type="http://schemas.openxmlformats.org/officeDocument/2006/relationships/notesSlide" Target="/ppt/notesSlides/notesSlide26.xml" Id="R30fa84b6a074445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abfa421e134789" /><Relationship Type="http://schemas.openxmlformats.org/officeDocument/2006/relationships/notesSlide" Target="/ppt/notesSlides/notesSlide27.xml" Id="R1147907395b341f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fca9c4dea34c78" /><Relationship Type="http://schemas.openxmlformats.org/officeDocument/2006/relationships/image" Target="/ppt/media/image4.jpeg" Id="R4f530ee1219e4382" /><Relationship Type="http://schemas.openxmlformats.org/officeDocument/2006/relationships/notesSlide" Target="/ppt/notesSlides/notesSlide28.xml" Id="R1e58ac08e65a427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72ecd706664ad7" /><Relationship Type="http://schemas.openxmlformats.org/officeDocument/2006/relationships/notesSlide" Target="/ppt/notesSlides/notesSlide29.xml" Id="R957189c87649489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b9eb11d8f6431b" /><Relationship Type="http://schemas.openxmlformats.org/officeDocument/2006/relationships/notesSlide" Target="/ppt/notesSlides/notesSlide30.xml" Id="Rf91db0e4b13f456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c88759574141e2" /><Relationship Type="http://schemas.openxmlformats.org/officeDocument/2006/relationships/notesSlide" Target="/ppt/notesSlides/notesSlide31.xml" Id="R0591a4b968c3417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290231204144a8" /><Relationship Type="http://schemas.openxmlformats.org/officeDocument/2006/relationships/notesSlide" Target="/ppt/notesSlides/notesSlide32.xml" Id="R17e1102d49d5426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c3591e83e42f9" /><Relationship Type="http://schemas.openxmlformats.org/officeDocument/2006/relationships/notesSlide" Target="/ppt/notesSlides/notesSlide33.xml" Id="Rfaa686513d4b406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ab436f6f8f4250" /><Relationship Type="http://schemas.openxmlformats.org/officeDocument/2006/relationships/notesSlide" Target="/ppt/notesSlides/notesSlide34.xml" Id="Rb516ce2c72db4f7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82ac0bd3314520" /><Relationship Type="http://schemas.openxmlformats.org/officeDocument/2006/relationships/notesSlide" Target="/ppt/notesSlides/notesSlide35.xml" Id="R14e541bb3996429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aa3c1ea59c4e61" /><Relationship Type="http://schemas.openxmlformats.org/officeDocument/2006/relationships/notesSlide" Target="/ppt/notesSlides/notesSlide36.xml" Id="R227eaeb46f84484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3456076444411b" /><Relationship Type="http://schemas.openxmlformats.org/officeDocument/2006/relationships/notesSlide" Target="/ppt/notesSlides/notesSlide37.xml" Id="R2e547e67bd09457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fb7c5f5b6d4df0" /><Relationship Type="http://schemas.openxmlformats.org/officeDocument/2006/relationships/image" Target="/ppt/media/image5.jpeg" Id="Rf77ac5221f964554" /><Relationship Type="http://schemas.openxmlformats.org/officeDocument/2006/relationships/notesSlide" Target="/ppt/notesSlides/notesSlide38.xml" Id="Rc4c81253be0f491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4247224ff54802" /><Relationship Type="http://schemas.openxmlformats.org/officeDocument/2006/relationships/notesSlide" Target="/ppt/notesSlides/notesSlide39.xml" Id="Rc889620dba9a43d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22e88e159f49ab" /><Relationship Type="http://schemas.openxmlformats.org/officeDocument/2006/relationships/notesSlide" Target="/ppt/notesSlides/notesSlide40.xml" Id="R923698cb713d403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72acd87a644889" /><Relationship Type="http://schemas.openxmlformats.org/officeDocument/2006/relationships/notesSlide" Target="/ppt/notesSlides/notesSlide41.xml" Id="Rc599c3921ad94f0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e14ab724f14388" /><Relationship Type="http://schemas.openxmlformats.org/officeDocument/2006/relationships/notesSlide" Target="/ppt/notesSlides/notesSlide42.xml" Id="R1e6f7eaf875c475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8e4e21ebc34b67" /><Relationship Type="http://schemas.openxmlformats.org/officeDocument/2006/relationships/notesSlide" Target="/ppt/notesSlides/notesSlide43.xml" Id="Rb23481f6acd94af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fbac7f2f5f4e19" /><Relationship Type="http://schemas.openxmlformats.org/officeDocument/2006/relationships/notesSlide" Target="/ppt/notesSlides/notesSlide44.xml" Id="Rc095aeffd66146ac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df316942a74ce4" /><Relationship Type="http://schemas.openxmlformats.org/officeDocument/2006/relationships/notesSlide" Target="/ppt/notesSlides/notesSlide45.xml" Id="Rf84e3428a98e4e9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21c24ad4284e88" /><Relationship Type="http://schemas.openxmlformats.org/officeDocument/2006/relationships/notesSlide" Target="/ppt/notesSlides/notesSlide46.xml" Id="Reaeb367394ca4e85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4a8599d89d4366" /><Relationship Type="http://schemas.openxmlformats.org/officeDocument/2006/relationships/notesSlide" Target="/ppt/notesSlides/notesSlide47.xml" Id="R077e264ef1974bca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d5d8aca8df470e" /><Relationship Type="http://schemas.openxmlformats.org/officeDocument/2006/relationships/image" Target="/ppt/media/image6.jpeg" Id="Rca1c8277b70e4fdf" /><Relationship Type="http://schemas.openxmlformats.org/officeDocument/2006/relationships/notesSlide" Target="/ppt/notesSlides/notesSlide48.xml" Id="R705142407b4046ed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b288cb9a348e5" /><Relationship Type="http://schemas.openxmlformats.org/officeDocument/2006/relationships/notesSlide" Target="/ppt/notesSlides/notesSlide49.xml" Id="R386cb03766814614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79ee620ff34d50" /><Relationship Type="http://schemas.openxmlformats.org/officeDocument/2006/relationships/notesSlide" Target="/ppt/notesSlides/notesSlide50.xml" Id="R05812925a7e54d2f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54153bc6f41f4" /><Relationship Type="http://schemas.openxmlformats.org/officeDocument/2006/relationships/notesSlide" Target="/ppt/notesSlides/notesSlide51.xml" Id="Rb7df0408f3cc46f8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055995dcdb43d2" /><Relationship Type="http://schemas.openxmlformats.org/officeDocument/2006/relationships/notesSlide" Target="/ppt/notesSlides/notesSlide52.xml" Id="R08d9fb9bc534480e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0ef19914c0482f" /><Relationship Type="http://schemas.openxmlformats.org/officeDocument/2006/relationships/notesSlide" Target="/ppt/notesSlides/notesSlide53.xml" Id="R872915bdefcf4e5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e48f8608b2496f" /><Relationship Type="http://schemas.openxmlformats.org/officeDocument/2006/relationships/notesSlide" Target="/ppt/notesSlides/notesSlide54.xml" Id="R872536074c754cf4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bc15b8a1124711" /><Relationship Type="http://schemas.openxmlformats.org/officeDocument/2006/relationships/notesSlide" Target="/ppt/notesSlides/notesSlide55.xml" Id="R840c362b3d1b4846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fa0f842016440d" /><Relationship Type="http://schemas.openxmlformats.org/officeDocument/2006/relationships/notesSlide" Target="/ppt/notesSlides/notesSlide56.xml" Id="R84ba5cac20314ddb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e8e02599424312" /><Relationship Type="http://schemas.openxmlformats.org/officeDocument/2006/relationships/hyperlink" Target="https://www.mathworks.com/help/images/ref/bwareaopen.html" TargetMode="External" Id="R54fce4bff1094aba" /><Relationship Type="http://schemas.openxmlformats.org/officeDocument/2006/relationships/hyperlink" Target="https://www.mathworks.com/help/images/ref/edge.html" TargetMode="External" Id="Rc86c43fec0cd431b" /><Relationship Type="http://schemas.openxmlformats.org/officeDocument/2006/relationships/hyperlink" Target="https://www.mathworks.com/help/images/ref/graythresh.html" TargetMode="External" Id="Ra9885df7c2964d07" /><Relationship Type="http://schemas.openxmlformats.org/officeDocument/2006/relationships/hyperlink" Target="https://www.mathworks.com/help/images/ref/imadjust.html" TargetMode="External" Id="R2ce2c979ddc44058" /><Relationship Type="http://schemas.openxmlformats.org/officeDocument/2006/relationships/hyperlink" Target="https://www.mathworks.com/help/images/ref/imbinarize.html" TargetMode="External" Id="R513c423703654138" /><Relationship Type="http://schemas.openxmlformats.org/officeDocument/2006/relationships/hyperlink" Target="https://www.mathworks.com/help/images/ref/imgaussfilt.html" TargetMode="External" Id="R2cd5a726e5674c44" /><Relationship Type="http://schemas.openxmlformats.org/officeDocument/2006/relationships/hyperlink" Target="https://www.mathworks.com/help/images/ref/imhist.html" TargetMode="External" Id="R0f24629355ca42d2" /><Relationship Type="http://schemas.openxmlformats.org/officeDocument/2006/relationships/notesSlide" Target="/ppt/notesSlides/notesSlide57.xml" Id="R722d0ec0dc9149fd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3a413368f04400" /><Relationship Type="http://schemas.openxmlformats.org/officeDocument/2006/relationships/hyperlink" Target="https://www.mathworks.com/help/images/ref/imresize.html" TargetMode="External" Id="R68c034c41c344d25" /><Relationship Type="http://schemas.openxmlformats.org/officeDocument/2006/relationships/hyperlink" Target="https://www.mathworks.com/help/images/ref/imshow.html" TargetMode="External" Id="Rcad26facf69f406f" /><Relationship Type="http://schemas.openxmlformats.org/officeDocument/2006/relationships/hyperlink" Target="https://www.mathworks.com/help/images/ref/medfilt2.html" TargetMode="External" Id="R38d140ff3c314627" /><Relationship Type="http://schemas.openxmlformats.org/officeDocument/2006/relationships/hyperlink" Target="https://www.mathworks.com/help/images/ref/regionprops.html" TargetMode="External" Id="R79200c1dd2324419" /><Relationship Type="http://schemas.openxmlformats.org/officeDocument/2006/relationships/hyperlink" Target="https://www.mathworks.com/help/matlab/ref/cell.html" TargetMode="External" Id="R58eee2d6572a4426" /><Relationship Type="http://schemas.openxmlformats.org/officeDocument/2006/relationships/hyperlink" Target="https://www.mathworks.com/help/matlab/ref/conv2.html" TargetMode="External" Id="R1f25c547aa574bd8" /><Relationship Type="http://schemas.openxmlformats.org/officeDocument/2006/relationships/hyperlink" Target="https://www.mathworks.com/help/matlab/ref/double.minus.html" TargetMode="External" Id="R99564c7090b24497" /><Relationship Type="http://schemas.openxmlformats.org/officeDocument/2006/relationships/notesSlide" Target="/ppt/notesSlides/notesSlide58.xml" Id="Rd33658575a0c4e83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8760d966b3476b" /><Relationship Type="http://schemas.openxmlformats.org/officeDocument/2006/relationships/hyperlink" Target="https://www.mathworks.com/help/matlab/ref/fft2.html" TargetMode="External" Id="R62c8a54ac10a4b39" /><Relationship Type="http://schemas.openxmlformats.org/officeDocument/2006/relationships/hyperlink" Target="https://www.mathworks.com/help/matlab/ref/im2double.html" TargetMode="External" Id="R1cb6140dca34492a" /><Relationship Type="http://schemas.openxmlformats.org/officeDocument/2006/relationships/hyperlink" Target="https://www.mathworks.com/help/matlab/ref/nnz.html" TargetMode="External" Id="Rd14f4d2a564147c3" /><Relationship Type="http://schemas.openxmlformats.org/officeDocument/2006/relationships/hyperlink" Target="https://www.mathworks.com/help/matlab/ref/rgb2gray.html" TargetMode="External" Id="R98fc8248466b4317" /><Relationship Type="http://schemas.openxmlformats.org/officeDocument/2006/relationships/hyperlink" Target="https://www.mathworks.com/help/matlab/ref/xor.html" TargetMode="External" Id="R5d24577e26b44a9d" /><Relationship Type="http://schemas.openxmlformats.org/officeDocument/2006/relationships/notesSlide" Target="/ppt/notesSlides/notesSlide59.xml" Id="Rf87d3c55975f49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EA0B6-20C7-4607-ABB5-4BED40C26B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8a924fd8d4b1d"/>
          <a:stretch xmlns:a="http://schemas.openxmlformats.org/drawingml/2006/main"/>
        </p:blipFill>
        <p:spPr>
          <a:xfrm xmlns:a="http://schemas.openxmlformats.org/drawingml/2006/main">
            <a:off x="688181" y="2000250"/>
            <a:ext cx="5900738" cy="3933825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E89B43D-D65E-4718-AD8D-61A83738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352550"/>
            <a:ext cx="4476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متلب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0DFF683A-ABC2-43C4-8925-11F6D72C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143250"/>
            <a:ext cx="4476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ویژه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مهندسی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بینایی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718848A-8269-4293-A951-E1976398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38150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تمرین‌ها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41A9C62-68F5-4592-A276-56E72024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4292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1FB18B2B-5A29-4B79-B878-E8458155D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0275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A47A052-351D-4476-8294-935E8628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70591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77C86D3F-940C-4F64-A4A6-DF532E14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سرفصل‌های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DF3B973-2964-4F5E-B8AB-B249ADBF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‎1.‎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‎2.‎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بهبود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‎3.‎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جداسازی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‎4.‎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شکل،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هندسه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‎5.‎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ارزیابی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10E352E-4F5C-4D6B-90F0-2BC3C0A7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76CA48B-E5FD-4944-9CBB-D25BD70C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727912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116920-5507-4720-808C-A1A382A3EE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d88d39d164306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2917955-21F2-4E8C-B1FB-74EFB596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71DCAAB-B688-4341-B7B1-976B42D5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‎1‎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E97EA9E-1101-4ADD-B56D-32A12B01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D5EBDD9-03B0-421C-A5D5-0757EC07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461CD906-C148-4A3B-907E-1B102BFD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54ABF02D-08B2-48E3-9028-EB375D1F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67600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4150502F-9D2A-468D-8AF3-5E048EF7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C123191-3104-4D33-AF94-C4777B12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می‌کنیم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درباره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روشنایی،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رنگ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شکل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انجام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می‌دهیم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کاربردهای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دوربین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صنعتی،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قطعه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آغاز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می‌شوند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وابستگی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خارجی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یابد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A35828F-E219-4A25-8D15-905DE776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8300E2F-064E-437C-8DA2-76C55282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791813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8B70C187-7503-454E-A432-D2C90262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پیش‌نیاز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نرم‌افزاری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72DD906-3394-4066-AE40-2A01A9A4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اصلی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‎Image Processing Toolbox‎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هسته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زبان،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‎FFT‎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‎Computer Vision Toolbox‎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‎Deep Learning Toolbox‎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سخت‌افزار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دوربین،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اختیاری‌اند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لازم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نیستند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AA770D9-93C6-4C5A-B473-C11CC012B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96FD8EE-883F-4DE9-9CED-B1CBEA13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368274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5DD294F4-DCC3-49E8-AD4F-B89DA06A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ردیف،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کانال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رنگ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E731556-79EE-4D86-AA6A-5884C73C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اندیس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ردیف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اندیس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آرایه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‎RGB‎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کانال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خاکستری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کانال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مختصات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هندسی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‎x‎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‎y‎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ترتیب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‎row‎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‎column‎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اشتباه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نگیرید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D2CE267-DB76-4C64-AFC7-613749E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85248CE-BA8C-4E58-A411-DA5B418A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319728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0672C18E-CCE4-421F-B0EA-D57521F1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نور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دوربین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D3467F3-984C-433D-BF96-57A1D176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صحنه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اپتیک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نامناسب،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فوکوس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حرکت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می‌تواند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الگوریتم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تمرین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پیچیده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فیلتر،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کیفیت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ثبات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کنترل‌شده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2BC886C-FF43-4F16-AA5F-5F4953D9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36619F3-2EB6-4339-89C7-C49D5E02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261569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8708379-75AF-4186-A85F-7AEA9231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به‌عنوان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FACF5CB-ADA7-44A6-9FF4-648BB622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سطر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سوم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03E85BC-476D-46F5-9893-C224583C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uint8([0 50 100;150 200 250]);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 = I(2,3);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avg = mean(double(I(:)));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imshow(I); disp(p); disp(avg);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2791375-84E9-4BB6-92A4-CB693C11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0F21D7A-AE9D-4EDF-AFE3-4A9B1C1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823879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31875A9-2A8E-4D8B-BC9E-02FD0F29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به‌عنوان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145881D-802D-4FAA-A65F-C8F177F0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۲۵۰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۱۲۵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AC133B8-D220-4585-A39D-5DC967F7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‎double‎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معنای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عددی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3A3353A-3CE3-45CC-8911-BB86D5DB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E4F7782-A88B-48B5-917F-A15B2B32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796151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63930EA-051D-4D3A-BB04-274B0F377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B82E178-C423-49D2-AE7B-384F5ECA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‎uint8‎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۲۵۵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اعشاری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ببرید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73C715D-AEEE-42A7-B004-B81C2C197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uint8([0 255]);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J = im2double(I);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K = double(I);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disp(J); disp(K);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9B4CF2E-52C7-47D5-A997-88A5AB58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AA8E6AF-8EF0-453D-978C-507BD514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923356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6A36F89-5223-4182-A89F-9EFCBBACF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9F1B8D2-AD30-4E8B-86B0-289B74FB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‎im2double: [0,1]‎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‎double: [0,255]‎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91F44DA-32D2-46BC-A3EC-AD155B64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‎double‎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عوض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im2double‎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‎uint8‎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استاندارد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اعشاری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1257F3C-1305-4E51-B4F3-FF61B62F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1A1F597-A797-4D34-8A60-63A90F7F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668329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1417082-2FE7-4086-A893-3697D601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جدایی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کانال‌های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‎RGB‎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3F0EE03-6218-458F-8EBD-6A13C6E4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قرمز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خالص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کانال‌ها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خاکستری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91232F0-1648-4A0A-97B9-569303C6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RGB = zeros(1,1,3,'uint8');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RGB(1,1,1) = 255;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G = rgb2gray(RGB);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disp(squeeze(RGB)); disp(G);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4EB6F14-7D10-457B-8C27-B6E0791C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C4B02BC-3E5F-445B-BBE4-EFA2182C6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805470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1978237B-78E0-49C0-9496-88F1656E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جدایی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کانال‌های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‎RGB‎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CAD2944-05C5-4EFE-979C-AB379882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‎RGB = [255;0;0]‎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خاکستری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نزدیک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۷۶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7070A36-FD16-4ED3-BF97-68469413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خاکستری،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وزن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یکسانی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کانال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صحیح‌عدد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وابسته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772E515-6934-4214-808B-01617BB2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EFD47C48-56F4-45CA-BAF3-1A4D6966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137632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0C07BDF-74DC-4233-AF9E-F20C9319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816B431-2889-44B3-9FA1-F091A472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تفاوت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‎uint8‎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‎double‎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ببینید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E7C824C-E73B-43C4-8D40-B070E4F8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uint8(10); B = uint8(20);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raw = A-B;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signedDifference = double(A)-double(B);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disp(raw); disp(signedDifference);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06E924F-E7D8-40C2-A11C-5327E675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8C5FB0D-FB13-4CD6-AD34-5318A08A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5373853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5385239-9153-40C3-A854-EB9560E8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F08ED4BD-F1E5-4168-9758-6A6499CE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‎uint8:‎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‎double:‎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منفی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۱۰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90636D1-74E3-4AC1-939C-700DCD1E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علامت‌دار،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صحیح‌عدد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علامت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منفی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E2E0213-FB56-41D2-A86F-67EF167F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8B27B88-529D-471B-8780-052369CA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005143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04C275-3EB8-4F7C-A781-F1CA05863F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e6b1083fc743e6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536688D-6CAF-416F-BEAD-38901F8A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بهبود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97A3AD4-EE3A-44B6-861D-EB24C0D0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‎2‎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13214B9-07AB-4BF3-BEC0-467F0B4C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81024D5-5FE9-47B0-9E2C-4B921519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4158C459-D13B-456B-98F8-58B35B5D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E78F69FE-9B58-4E88-A643-C97EE72CE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7787744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11F8B3A3-656F-4AEB-AD35-12F5ABB1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مرز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80B7B0F-0EBB-48DA-B1AE-7705D2D2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همسایگی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استفاده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صفرگذاری،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تکرار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بازتاب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یکسانی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نمی‌دهند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گوشه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آزمایش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سیاست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گزارش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D2372C2-B035-448E-A542-06C56449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C47488F-BBDC-4860-A4A2-5E022A017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6246494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3FB45D1-7AEE-45CD-B768-6334F555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گاما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1265A52-5B40-4C9D-9480-2F84074A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اعشاری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‎[0,0.25,1]‎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گامای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B0D640E-8B87-4B38-9E7A-040C76DC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[0 0.25 1];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gamma = 0.5;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J = I.^gamma;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disp(J);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assert(max(abs(J-[0 0.5 1]))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6793F5E-892D-4707-996A-C72B81E3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5136BF2-8671-4444-B471-E3E60BD5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02670089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D164DAB-BBBD-46EE-98FC-81D90F58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گاما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49FBC0D-1697-4753-9BBD-E8CB41D7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‎[0,0.5,1]‎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5855533-4ED2-4A97-A715-930E099C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نرمال‌شده،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مقادیر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افزایش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بصری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توزیع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بستگی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1BA981B-3ED4-4564-AE7A-804B9C4B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948F68B-BB5C-485F-9A0A-D09B20F6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2428623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1D0079EF-2F89-4341-8565-9F337150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هیستوگرام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فراوانی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F0ACBA5-09B6-4EA5-890A-4A2EDDE6B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۲۵۵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۲۵۵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فراوانی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بشمارید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49B3D78-019C-472C-98D7-BD5DB4F2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uint8([0 0;255 255]);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[counts,levels] = imhist(I);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disp([counts(1) counts(end)]);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bar(levels,counts); xlim([0 255]);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B071831-4A8F-4C27-8CB5-14182495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6A14FB2-9F2C-4B17-A98D-EF6E1339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6555017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8D443D9-4E2E-4381-B3A4-04941E42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هیستوگرام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فراوانی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3433F17-130F-4780-978C-58116933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فراوانی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فراوانی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۲۵۵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DE4ACEE-6A7E-45CF-A4FC-CF007E5E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هیستوگرام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موقعیت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مکانی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متفاوت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می‌توانند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هیستوگرام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داشته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DFAB138-8322-49BA-8850-D2737BDE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7212B33-7271-4B85-9C80-73D183AE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7676547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D22A0D8-CB87-4928-802C-9A4A9A3F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گاوسی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A8A20B8-1ECF-46D5-A71F-797DD9CB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گاوسی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اضافه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اثر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‎MSE‎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بسنجید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4D72DDE-C4A6-4D86-A6C6-AC2C12F4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rng(7);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 = 0.5*ones(64);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noisy = ref+0.08*randn(64);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filtered = imgaussfilt(noisy,1);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mseBefore = mean((noisy(:)-ref(:)).^2);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mseAfter = mean((filtered(:)-ref(:)).^2);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disp([mseBefore mseAfter]);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D58A212-19CA-445D-8366-D68B0202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C6DFB79-CEAC-4800-85B2-AD78492A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8077523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94AF309-9551-4E2F-A82C-487E0624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گاوسی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78C5201-474E-4F89-9DE3-B21C9E61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‎MSE‎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ثابت،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هموارسازی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معمولاً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E200850-1FE6-4B1F-B24B-2A39E324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ممکن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جزئیات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لبه‌ها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نرم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عملکرد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تصاویر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AD8B594-9D17-415D-BC70-E9D1D9F4C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3192261-6E20-488B-BCBB-C1D14863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64898547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424C9E5-742B-41F3-A24F-3A8BC4D4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ضربه‌ای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میانه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60A8A5D-593E-4016-B4D7-D54510B6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مرکزی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چیست؟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0C5CB74-F616-4880-8215-57D15B99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0.5*ones(7);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I(4,4) = 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J = medfilt2(I,[3 3]);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disp(J(4,4));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assert(abs(J(4,4)-0.5)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21A86BC-45FA-4C2E-B284-98936F22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5043402-0C84-40AF-965E-2C8C8FD5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99271385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AAC9315-34FC-4710-9F50-5CB011C1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ضربه‌ای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میانه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0DE0547-884F-4DEA-9746-89EB0A31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مرکزی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0.5‎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B0AF055-4167-4E9B-9BEE-50A0EEA5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همسایگی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۹عضوی،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هشت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8D20979-79D8-4148-A1BE-23D1B8BE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06558E4-4322-41DC-AFF8-240A304E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7278571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9ECAFAA-3BC2-4B42-A81A-21A2ADE7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کانولوشن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میانگین‌گیری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AE80DDA-D2BF-4D9F-9409-AA16C7AE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میانگین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اعمال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فرق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09DD8CA-50B6-4F83-9B31-BAE79219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ones(5);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h = ones(3)/9;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J = conv2(I,h,'same');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disp([J(3,3) J(1,1)]);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069A81B-038A-4E23-99F0-B75518B6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49FF005-3802-472D-ABBE-CA4291F8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58464185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14F8CC6-4536-4B1A-9F18-B8764424E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کانولوشن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میانگین‌گیری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26365EB-C201-4842-B0D1-AFF3DAC2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گوشه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4/9 ≈ 0.4444‎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5DA89C1-C01D-424F-B14B-39F3728B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کانولوشن،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بیرون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سیاست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مرزی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اثر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دارد؛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‎imfilter‎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گزینه‌های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مرزی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دیگری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ارائه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A9EEBAC-607A-4032-8593-651C0A29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38EEECB5-33A4-4570-94BC-62A6C1C8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57059762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5C95B8-490E-43CD-9D9E-30CAB585F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30ee1219e4382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DCA297C-A8FC-4EEF-955F-DD64956F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جداسازی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B7FB3FF-1650-40B5-8578-D3F0DEFB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‎3‎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7C13E3B-FC72-41FA-9A4B-2A98A1D4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2F82EEF-4FE1-45DF-B9F6-076B95E6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83DCD703-619A-44D7-A7F4-C3C9DDC8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FF697D4E-FA1D-48B4-8579-E1D35B6B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5171748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6A8694D3-8004-4922-9146-BF9171C6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جداسازی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A30EA15-A3A1-4AD6-AE9F-9F6C47EA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دودویی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تصمیم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۸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درباره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همسایگی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متفاوت‌اند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مورب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می‌توانند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۸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باشند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2A7972F-3317-4438-89A7-CC11F801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06F6F82-42FB-4665-90BD-E446EB60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5451933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BC63BD3-A334-4CAF-A328-94D56C51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قطعه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0F1EB5D-1437-4489-AFFE-F62A90E1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زمینه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تاریک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لبه‌های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‎Canny‎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38C205C-C2B5-40E2-BFE6-D2124B21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zeros(64);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I(17:48,17:48) = 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 = edge(I,'Canny');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imshow(E);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edgeCount = nnz(E); disp(edgeCount);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E3F74A7-A9C8-4649-BEFD-81E9F0C8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58951B6-6B01-4D06-BB7E-4C0EE6C9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6671161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DE9C557-6415-4D62-9B82-5FBB7059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قطعه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4DAE1B04-B08A-4649-ACC8-4265879F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لبه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پیرامون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ظاهر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دقیق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پیکسل‌ها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تنظیمات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لبه‌یابی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وابسته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CF69E88-B2F3-4609-A64F-71E938EC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لبه،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نشان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الزاماً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معادل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جسم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تولیدی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3F27A72-CA8C-4CF6-9DAB-745FB4BF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33FFE2DA-42A1-4DAA-B5BE-6B221462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49808975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8B71D567-5F7A-4FC3-8678-4DD87F38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آستانه‌گذاری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تاریک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89F4B93-7882-49D9-BD30-2F3904E8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‎[0,0.2;0.8,1]‎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مقادیر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بزرگ‌تر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0410452-7010-4DB1-A620-935C4357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[0 0.2;0.8 1];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 = I &gt; 0.5;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disp(BW); disp(nnz(BW));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DCE5858-C1A1-4B5D-A642-5D81CB40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BA48354-4E9C-4DC7-9B2F-A9440EC2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866674302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53296B1-15EE-4B88-B436-7D2229EDC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آستانه‌گذاری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تاریک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B174115-93DE-404C-90E1-C3F4E413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[0,0;1,1]‎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AA20AF3-4F43-4B45-8945-A7C79F37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کالیبراسیون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پس‌زمینه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A2484DD-585E-484F-9B4A-FFD9CE3E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D924F4F-E0CC-48FA-A4C6-EA8B6CFA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6061631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A036EC61-33FD-454A-8F29-C0CA35EC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داده‌محور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59530DE-F29A-4EE5-A389-523C26D0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تیره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‎Otsu‎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انتخاب‌شده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E7686F1-E105-4343-8F8C-1EB6E6C7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[0.1*ones(20,10),0.9*ones(20,10)];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level = graythresh(I);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 = imbinarize(I,level);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disp(level); disp(nnz(BW));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assert(nnz(BW) == 200);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5422A20-1E91-4C5B-AED5-07B2677C3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5750D4E-5306-40E3-B0C9-221243EC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71177625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2A4DC42-238B-4DC5-B5B0-D47BA25B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داده‌محور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FBA3D7C-AB5F-48C2-962E-975CC4E7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۲۰۰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دقیق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65D0567-D29F-427A-81FE-5CC513F1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آستانه‌گذاری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به‌تنهایی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معنای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انتخاب‌شده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تعیین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7E64D2F-BBD1-49E4-A569-82827A97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CA73E93-DCD0-441E-8DC0-677AEBB2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42209457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A3B10BF-BAF7-42CE-A345-C077372D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لکه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3E5B627-A72D-43BA-B7B9-6E2B8DCE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نواحی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کوچک‌تر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20A3785-BB14-4B16-94F8-DA4B0525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 = false(20);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BW(5:9,5:9) = true;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BW(17,17) = true;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clean = bwareaopen(BW,4,8);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disp([nnz(BW) nnz(clean)]);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assert(nnz(clean) == 25);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93D8A3B-4CD9-4475-ABA2-14203B61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D79502E-9DCD-4D44-84EB-1BEE9E76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45111777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230C812-573A-4814-8A00-D5DA3424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لکه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AB5CC42-4509-4326-874D-88E2AD75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۲۶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۲۵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CD42CE7-EA41-464B-BA45-412DFA52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آستانه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برحسب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لکه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تعریف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عیب،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تصمیم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DBCADB1-6122-4A5D-9E4D-59E188EA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AC8AB4E-11EF-48EE-9BEB-2560F709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6293071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77C6F-D1DE-474B-B86D-94D3AE57A7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ac5221f964554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7D40217-063C-45BB-9247-8FC2A20B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شکل،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هندسه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09358EB-05DD-485D-A47E-1E961105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‎4‎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C91FD3D-A569-4F69-9919-E22B9546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FF0B966-425D-4DBE-BF0C-93C5216E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3C21A4F2-14B4-4782-B6C9-425608E0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595EAADA-898A-4BB3-AA3C-6DA6B9CE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70501987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5014DD52-673A-4BA4-9610-9901AF04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هندسه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3A942E0-ED44-41C1-81EF-E6D2748A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جابجایی،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چرخش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پرسپکتیو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می‌توانند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مستقیم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نامعتبر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‎imregcorr‎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تبدیل‌های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هندسی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هم‌ترازی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کاربرد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تمرین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تفاضل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جابه‌جا،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هندسی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تخمین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بزنید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اعتبار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هم‌ترازی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نقاط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0451C92-4558-4454-83BF-0CAEBE15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CF09ACC-9665-4468-B013-009C5E89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711345943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4A8447B-FD3A-493B-9132-DF4CF274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ناحیه،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F75747E-6B5C-4B98-A17A-61093099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مستطیل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ردیف‌های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۹،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B1A3D3C-24F1-41E5-ACB6-FBEF2210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 = false(12);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BW(3:6,5:9) = true;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stats = regionprops(BW,'Area','Centroid');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disp(stats.Area); disp(stats.Centroid);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assert(stats.Area == 20);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DA8C3E4-C103-4364-B38D-C627FB2C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17D5B29-E788-404B-9885-0922F8E6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79022370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C871964-6406-40C4-B4CC-D8DE7729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ناحیه،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E348D18-55F1-4EBB-A503-B554CAFD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‎[x,y] = [7,4.5]‎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642368F-AAAC-433D-ABF6-922B8364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‎Centroid‎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ترتیب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‎x‎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‎y‎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x‎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‎y‎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ردیف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مرتبط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9FED493-8E89-4D81-AAB6-8A6E5F15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F43009D-219C-4735-99AA-F266AD0A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57550988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70E22D6-B392-47B1-9794-244F11C8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مقیاس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معلوم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6CDF42B-0314-4DDB-8F08-8DE2F9E9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۲۰۰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میلی‌متر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راستا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چیست؟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162D0DF-849B-4E2B-8215-722FAA56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areaPixels = 200;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mmPerPixel = 0.1;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areaMM2 = areaPixels*mmPerPixel^2;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disp(areaMM2);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assert(abs(areaMM2-2) &lt; 1e-12);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8F13B81-0EF4-4781-A4E0-7877AB1A8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2BCEB3A-F688-408E-8F1C-07ED136E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61677748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4C3747E-926A-4A0E-9EBB-3E599FD5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مقیاس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معلوم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76E4C79-974C-48DA-9137-04DF30730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میلی‌متر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9F90A31-7F1F-452F-8A8B-D3A0FFE4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مقیاس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می‌رسد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مقیاس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معتبر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D25420C-2F51-4D9D-9672-E37E05EF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D18AA88-AA12-4787-A4B0-2760CE22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47482532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D40855F-5C7E-4C8D-9B30-D99D9A39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42D6D82-AB08-4F1D-8299-D6E732BC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۱۰۰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۲۰۰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ضریب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چیست؟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8722F21-14EE-4356-B962-A90B78A4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zeros(100,200);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J = imresize(I,0.5);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disp(size(J));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assert(isequal(size(J),[50 100]));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7FFB160-22C8-400E-8937-9462E149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D0E9050-75A9-428E-859C-F5C1935D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860505111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6BED453-2CF3-4640-8259-C47C23C9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54DA24D-9B12-4F9A-8F63-405DDDDC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ردیف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۱۰۰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ستون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710953B9-6BFF-48D4-9897-6587C8AE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کوچک‌سازی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اثر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جزئیات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نظر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بگیرد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ابعاد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حفظ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اطلاعات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E2F3A87-66A1-4D2D-9EE4-75AFF345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1D100CB3-5A65-4300-BB1D-BE9FE6EB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97717291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6EDE2E5-C8DA-4CB0-BF84-1A1608AF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فوریه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دوبعدی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C0B1847-3984-46CD-95BE-01E866A4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۸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۸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مؤلفه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مجموع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اندازه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مؤلفه‌ها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F2B4A80-C4C7-44F5-82D1-CD3DE197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 = ones(8);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 = fft2(I);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dc = F(1,1);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F(1,1) = 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other = sum(abs(F(:)));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disp([dc other]);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C992413-7F4D-41BE-A4BC-E75931C6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E88D2DCD-410B-4EE9-B632-C3E99DFE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700380230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4229393-F949-4C4E-B6F9-78D406149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فوریه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دوبعدی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A3A352D-8624-42AB-AB45-075FB882D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‪DC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64‬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سایر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مؤلفه‌ها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1434410-FB3A-4B56-9356-4150B41C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مؤلفه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 fftshift‎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مرکز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محتوای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فرکانسی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B85C2A2-D453-4495-9C51-558A64121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13574FC-41F7-4654-A473-304313AA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941359184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131EC-A7FF-430A-98E5-2A4B275447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c8277b70e4fdf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6481285-5952-4586-9206-67782ECB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ارزیابی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139AA66-FBA2-4063-9C1E-E06C3647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‎5‎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148C23C-F30F-4999-A1E9-5ECC9C6D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46BC111-4F7E-49F9-878A-482ECABD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968794F7-BF7F-42C3-B76C-88A35680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9987F44C-02E3-44E0-A7F4-040A4B0A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82316681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274875A4-9278-4157-B297-1EA4A1E4F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C9377E5-5C98-4A02-B961-8A42C233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هم‌تراز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تصویربرداری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کنترل‌شده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تبدیل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شدت،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نویز،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جداسازی،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حذف‌شده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تفاضلی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صنعتی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معیار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پذیرش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AF4E07B-6E2F-47AC-8C60-4BE7EF4F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52E08AF-0EBE-41B8-8F54-CE1AEE22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605223393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7777AFCB-230A-4DB4-952E-6B2A543A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یادگیری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عمیق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83C6B96-31AD-4B55-9D5A-5FDF8BA3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یادگیری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عمیق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برچسب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مجموعه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جلسه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تصویربرداری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بی‌بررسی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آموزش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پخش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کلاسیک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مبنا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می‌سازند؛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شبکه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معیار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تقسیم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E765D59-D69B-43B6-B055-7CC55564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E2CC9F1-A1C9-4AAA-AAEB-8CAF341D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926129012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0D5A085-2B6B-459D-B877-7230667A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تفاضلی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63C01F3-24B8-40A3-94E3-475E6E60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داریم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ناحیه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۲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‎×‎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تعداد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متفاوت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F2F0F67-A2FB-4FCB-8C29-EA7ED2643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 = false(30);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ref(10:19,10:19) = true;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sample = ref;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sample(12:13,14:16) = false;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defect = xor(ref,sample);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disp(nnz(defect));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assert(nnz(defect) == 6);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03C69E0-0470-4517-BF26-C43AB5EA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9AC04D7-3144-4663-A662-69CCC034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65161642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4EC9EF1-C20A-4282-840C-B44BD4D2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تفاضلی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برد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0255910-EC88-4CA4-9F3D-02A40564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۶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متفاوت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287AC89-07A2-4DDA-99CC-D5545EB9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تصاویر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هم‌تراز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دودویی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هندسی،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نور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تعریف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عیب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7B5E00F-DFC2-44B2-8236-9E102B2A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F7FD458-5805-45C0-B5CA-18DD6B77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888002699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D365533A-AD77-4A55-81C7-335DD0C7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‎Precision‎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‎Recall‎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‎IoU‎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4407A94-7C64-41ED-BD5C-2B9D0D92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ماسک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پیش‌بینی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معیارها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حساب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514ECA5-373A-4495-B28A-7D622E81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truth = logical([1 1 1 0]);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pred = logical([1 1 0 1]);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TP = nnz(pred &amp; truth);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FP = nnz(pred &amp; ~truth); FN = nnz(~pred &amp; truth);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precision = TP/(TP+FP);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recall = TP/(TP+FN);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iou = TP/(TP+FP+FN);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disp([precision recall iou]);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7FD57A8-5595-4C5C-8994-555593DD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3DA62CA-D3E1-4A9A-876F-0AFF76B52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1297508852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C115E33-433C-4257-A1D4-E9EFBD5F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‎Precision‎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‎Recall‎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‎IoU‎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3E28AF0-1F50-40AD-A841-690A5336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‪Precision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2/3‬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‪Recall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2/3‬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‪IoU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1/2‬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AC2BF05-E159-4CA9-99CD-5E97DC0D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مخرج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سیاست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تعریف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معیار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ماسک،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اثبات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عملکرد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مجموعه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بازرسی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C12B2AA-49E0-464A-A4C4-4B91A5CD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60521EC-646A-4057-9BB1-81B6D12D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114784754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551CA96-A486-4A43-A5C6-019BFEEA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تکرارپذیر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چند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11B0FD2-6F38-48F5-9ECC-F394B4FDB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ساختگی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پیکسل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جدول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مساحت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FB82ECD-F161-4B5D-84FE-60DAE423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images = {logical([1 0 0]),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  logical([1 1 0]),logical([1 1 1])};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areas = zeros(numel(images),1);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for k = 1:numel(images)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areas(k) = nnz(images{k});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table((1:3)',areas,'VariableNames',{'ID','Area_px'});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disp(T);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DD23ECF-F82D-48F8-B1DC-E4AB03AA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B549A2F-369F-46F1-8311-D2C4DB4D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146212844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7F5F7DD3-30D9-4338-BDAC-9A616ACF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تکرارپذیر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چند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A6395CA-FD82-4678-BEEE-6225FFD3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‎Area_px = [1;2;3]‎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095D931F-82E0-4900-87CE-16D2AE4C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مبنای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پردازش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دسته‌ای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واقعی،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خواندن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اضافه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9C5F3F8-F6EC-4D1D-B54A-C49A304E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4AA8990-296A-462A-96A9-66E63C36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1755439013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FD3474DB-B664-4C57-918C-A39D11F7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BEFDE91-D73F-47B2-8D8D-66F16525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4fce4bff1094aba"/>
              </a:rPr>
              <a:t>mathworks.com/help/images/ref/bwareaopen.html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8CDFA0A-7D7C-4037-8FAD-5D8C1E1C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c86c43fec0cd431b"/>
              </a:rPr>
              <a:t>mathworks.com/help/images/ref/edge.html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64BCA79-2527-4FD2-AA16-B9AC9C9D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9885df7c2964d07"/>
              </a:rPr>
              <a:t>mathworks.com/help/images/ref/graythresh.html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BC6A8A2-9341-44C8-9A1F-D1F4ABE0D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2ce2c979ddc44058"/>
              </a:rPr>
              <a:t>mathworks.com/help/images/ref/imadjust.html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3A0F3E5D-348B-48FD-8E43-CE510091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13c423703654138"/>
              </a:rPr>
              <a:t>mathworks.com/help/images/ref/imbinarize.html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A4987D8A-4795-4D94-9004-227FC996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2cd5a726e5674c44"/>
              </a:rPr>
              <a:t>mathworks.com/help/images/ref/imgaussfilt.html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15F5918C-ACB3-4484-8A9B-A4B4FED1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0f24629355ca42d2"/>
              </a:rPr>
              <a:t>mathworks.com/help/images/ref/imhist.html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CA7C69F0-8B0E-410A-AF09-17E2A4F6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1831BDCF-3312-4C90-A69F-29604C98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2050483930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B11FA894-1430-42BF-863C-9F8C6220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8C573EE-97B5-4227-A420-EFB309BF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68c034c41c344d25"/>
              </a:rPr>
              <a:t>mathworks.com/help/images/ref/imresize.html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671853D-3BC2-457F-B459-FCA93A23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cad26facf69f406f"/>
              </a:rPr>
              <a:t>mathworks.com/help/images/ref/imshow.html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9507F3E-0529-4BE2-909E-2E030642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38d140ff3c314627"/>
              </a:rPr>
              <a:t>mathworks.com/help/images/ref/medfilt2.html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F520732-3269-4EC9-A908-2B63ADAA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79200c1dd2324419"/>
              </a:rPr>
              <a:t>mathworks.com/help/images/ref/regionprops.html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8206A8C1-48AD-49CA-93FE-399B00CD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8eee2d6572a4426"/>
              </a:rPr>
              <a:t>mathworks.com/help/matlab/ref/cell.html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81831A9C-95AD-42EE-9936-ADAD9E05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1f25c547aa574bd8"/>
              </a:rPr>
              <a:t>mathworks.com/help/matlab/ref/conv2.html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DB91CABA-5725-4318-A87B-39339AF0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99564c7090b24497"/>
              </a:rPr>
              <a:t>mathworks.com/help/matlab/ref/double.minus.html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85D797C9-E06E-4BD3-9F3F-786E1E02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2D6904E0-26BC-4693-BF24-7316CFFC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786371960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content-0">
            <a:extLst xmlns:a="http://schemas.openxmlformats.org/drawingml/2006/main">
              <a:ext uri="{FF2B5EF4-FFF2-40B4-BE49-F238E27FC236}">
                <a16:creationId xmlns:a16="http://schemas.microsoft.com/office/drawing/2014/main" id="{89AA7703-0866-49AD-AD9E-5038AD97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47BD32B-6D17-462B-BC50-D402B9AD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62c8a54ac10a4b39"/>
              </a:rPr>
              <a:t>mathworks.com/help/matlab/ref/fft2.html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81517CF2-365D-41CA-94B7-E020E573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1cb6140dca34492a"/>
              </a:rPr>
              <a:t>mathworks.com/help/matlab/ref/im2double.html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E6FEFE60-32CE-4AFB-854F-123B402E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d14f4d2a564147c3"/>
              </a:rPr>
              <a:t>mathworks.com/help/matlab/ref/nnz.html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9C434C6-6105-4C36-A679-743DC76F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98fc8248466b4317"/>
              </a:rPr>
              <a:t>mathworks.com/help/matlab/ref/rgb2gray.html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58D02C02-40F3-4EBE-A2A1-7B3B73523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5d24577e26b44a9d"/>
              </a:rPr>
              <a:t>mathworks.com/help/matlab/ref/xor.html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4538A60-4707-49F9-BA5F-63A290CD8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052A81E3-AA80-4773-A56A-94171F40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6807117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2026-10-14T06:06:25.1460000Z</dcterms:created>
  <dcterms:modified xsi:type="dcterms:W3CDTF">2026-10-14T06:06:25.1460000Z</dcterms:modified>
</coreProperties>
</file>